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21"/>
  </p:notesMasterIdLst>
  <p:sldIdLst>
    <p:sldId id="256" r:id="rId2"/>
    <p:sldId id="257" r:id="rId3"/>
    <p:sldId id="258" r:id="rId4"/>
    <p:sldId id="260" r:id="rId5"/>
    <p:sldId id="272" r:id="rId6"/>
    <p:sldId id="276" r:id="rId7"/>
    <p:sldId id="279" r:id="rId8"/>
    <p:sldId id="278" r:id="rId9"/>
    <p:sldId id="280" r:id="rId10"/>
    <p:sldId id="284" r:id="rId11"/>
    <p:sldId id="281" r:id="rId12"/>
    <p:sldId id="282" r:id="rId13"/>
    <p:sldId id="283" r:id="rId14"/>
    <p:sldId id="277" r:id="rId15"/>
    <p:sldId id="263" r:id="rId16"/>
    <p:sldId id="274" r:id="rId17"/>
    <p:sldId id="269" r:id="rId18"/>
    <p:sldId id="275" r:id="rId19"/>
    <p:sldId id="270" r:id="rId20"/>
  </p:sldIdLst>
  <p:sldSz cx="9144000" cy="5143500" type="screen16x9"/>
  <p:notesSz cx="6858000" cy="9144000"/>
  <p:embeddedFontLst>
    <p:embeddedFont>
      <p:font typeface="Economica" panose="020B0604020202020204" charset="0"/>
      <p:regular r:id="rId22"/>
      <p:bold r:id="rId23"/>
      <p:italic r:id="rId24"/>
      <p:boldItalic r:id="rId25"/>
    </p:embeddedFont>
    <p:embeddedFont>
      <p:font typeface="Open Sans" panose="020B060603050402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82" autoAdjust="0"/>
    <p:restoredTop sz="93294" autoAdjust="0"/>
  </p:normalViewPr>
  <p:slideViewPr>
    <p:cSldViewPr snapToGrid="0">
      <p:cViewPr varScale="1">
        <p:scale>
          <a:sx n="102" d="100"/>
          <a:sy n="102" d="100"/>
        </p:scale>
        <p:origin x="782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86D26B-27D9-4B2C-867C-1E753E93583D}" type="doc">
      <dgm:prSet loTypeId="urn:microsoft.com/office/officeart/2005/8/layout/chart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D380CF9-FC2F-4CDD-953D-59D794727FC6}">
      <dgm:prSet/>
      <dgm:spPr/>
      <dgm:t>
        <a:bodyPr/>
        <a:lstStyle/>
        <a:p>
          <a:r>
            <a:rPr lang="en-US" b="0" i="0" dirty="0"/>
            <a:t>Authentication API</a:t>
          </a:r>
          <a:endParaRPr lang="en-US" dirty="0"/>
        </a:p>
      </dgm:t>
    </dgm:pt>
    <dgm:pt modelId="{FCC1D8F2-676A-4306-9804-CDA63FE904F7}" type="parTrans" cxnId="{27AB73ED-1AB3-4363-9939-364879F9578D}">
      <dgm:prSet/>
      <dgm:spPr/>
      <dgm:t>
        <a:bodyPr/>
        <a:lstStyle/>
        <a:p>
          <a:endParaRPr lang="en-IN"/>
        </a:p>
      </dgm:t>
    </dgm:pt>
    <dgm:pt modelId="{EAC29D1D-C3C7-409A-B67D-8C4C429FD6CA}" type="sibTrans" cxnId="{27AB73ED-1AB3-4363-9939-364879F9578D}">
      <dgm:prSet/>
      <dgm:spPr/>
      <dgm:t>
        <a:bodyPr/>
        <a:lstStyle/>
        <a:p>
          <a:endParaRPr lang="en-IN"/>
        </a:p>
      </dgm:t>
    </dgm:pt>
    <dgm:pt modelId="{9AD784DA-F117-40EC-9BDA-E0D23D2E2F42}">
      <dgm:prSet/>
      <dgm:spPr/>
      <dgm:t>
        <a:bodyPr/>
        <a:lstStyle/>
        <a:p>
          <a:r>
            <a:rPr lang="en-US" b="0" i="0" dirty="0"/>
            <a:t>Favorite API</a:t>
          </a:r>
          <a:endParaRPr lang="en-US" dirty="0"/>
        </a:p>
      </dgm:t>
    </dgm:pt>
    <dgm:pt modelId="{8339F5F0-74C7-4A7B-8E2F-827FE2900132}" type="parTrans" cxnId="{4B70C190-832F-4236-B09D-633E989D86B2}">
      <dgm:prSet/>
      <dgm:spPr/>
      <dgm:t>
        <a:bodyPr/>
        <a:lstStyle/>
        <a:p>
          <a:endParaRPr lang="en-IN"/>
        </a:p>
      </dgm:t>
    </dgm:pt>
    <dgm:pt modelId="{FF44EE6B-D25F-42B7-8D45-F45F58D597D9}" type="sibTrans" cxnId="{4B70C190-832F-4236-B09D-633E989D86B2}">
      <dgm:prSet/>
      <dgm:spPr/>
      <dgm:t>
        <a:bodyPr/>
        <a:lstStyle/>
        <a:p>
          <a:endParaRPr lang="en-IN"/>
        </a:p>
      </dgm:t>
    </dgm:pt>
    <dgm:pt modelId="{39CC863A-8486-4677-BF2C-8C752F16BBB4}">
      <dgm:prSet/>
      <dgm:spPr/>
      <dgm:t>
        <a:bodyPr/>
        <a:lstStyle/>
        <a:p>
          <a:r>
            <a:rPr lang="en-US" b="0" i="0" dirty="0"/>
            <a:t>External API Service</a:t>
          </a:r>
          <a:endParaRPr lang="en-US" dirty="0"/>
        </a:p>
      </dgm:t>
    </dgm:pt>
    <dgm:pt modelId="{B583532C-172C-4775-88DF-B1C1C0FFBDE9}" type="parTrans" cxnId="{709834D2-4CD8-4E70-BC54-3058A0B2AEB6}">
      <dgm:prSet/>
      <dgm:spPr/>
      <dgm:t>
        <a:bodyPr/>
        <a:lstStyle/>
        <a:p>
          <a:endParaRPr lang="en-IN"/>
        </a:p>
      </dgm:t>
    </dgm:pt>
    <dgm:pt modelId="{88D211DB-444C-4108-AE60-614FD2861730}" type="sibTrans" cxnId="{709834D2-4CD8-4E70-BC54-3058A0B2AEB6}">
      <dgm:prSet/>
      <dgm:spPr/>
      <dgm:t>
        <a:bodyPr/>
        <a:lstStyle/>
        <a:p>
          <a:endParaRPr lang="en-IN"/>
        </a:p>
      </dgm:t>
    </dgm:pt>
    <dgm:pt modelId="{0B8FF1B3-AD35-478C-8CDD-AA01A94A9F07}" type="pres">
      <dgm:prSet presAssocID="{0F86D26B-27D9-4B2C-867C-1E753E93583D}" presName="compositeShape" presStyleCnt="0">
        <dgm:presLayoutVars>
          <dgm:chMax val="7"/>
          <dgm:dir/>
          <dgm:resizeHandles val="exact"/>
        </dgm:presLayoutVars>
      </dgm:prSet>
      <dgm:spPr/>
    </dgm:pt>
    <dgm:pt modelId="{11C1A5B6-38EF-44AA-A1E8-2122AF2B064A}" type="pres">
      <dgm:prSet presAssocID="{0F86D26B-27D9-4B2C-867C-1E753E93583D}" presName="wedge1" presStyleLbl="node1" presStyleIdx="0" presStyleCnt="3"/>
      <dgm:spPr/>
    </dgm:pt>
    <dgm:pt modelId="{8F0C4245-C0CB-44A4-ABC1-D2A2D98DC33B}" type="pres">
      <dgm:prSet presAssocID="{0F86D26B-27D9-4B2C-867C-1E753E93583D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5F0EBAE-9970-4D19-A55F-6D2EDF18F021}" type="pres">
      <dgm:prSet presAssocID="{0F86D26B-27D9-4B2C-867C-1E753E93583D}" presName="wedge2" presStyleLbl="node1" presStyleIdx="1" presStyleCnt="3" custLinFactNeighborX="588"/>
      <dgm:spPr/>
    </dgm:pt>
    <dgm:pt modelId="{8B2984E3-0E8A-40B0-97DD-979C186D339C}" type="pres">
      <dgm:prSet presAssocID="{0F86D26B-27D9-4B2C-867C-1E753E93583D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BE0ECD2-3A09-4097-BC3A-95D9C4240DC8}" type="pres">
      <dgm:prSet presAssocID="{0F86D26B-27D9-4B2C-867C-1E753E93583D}" presName="wedge3" presStyleLbl="node1" presStyleIdx="2" presStyleCnt="3" custAng="0" custLinFactNeighborX="354" custLinFactNeighborY="-4031"/>
      <dgm:spPr/>
    </dgm:pt>
    <dgm:pt modelId="{7E1CBD64-DA24-479C-B3FC-0AA450D76275}" type="pres">
      <dgm:prSet presAssocID="{0F86D26B-27D9-4B2C-867C-1E753E93583D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652C3617-E11E-401D-86FA-D3ADC078DFAB}" type="presOf" srcId="{39CC863A-8486-4677-BF2C-8C752F16BBB4}" destId="{7E1CBD64-DA24-479C-B3FC-0AA450D76275}" srcOrd="1" destOrd="0" presId="urn:microsoft.com/office/officeart/2005/8/layout/chart3"/>
    <dgm:cxn modelId="{745C5333-A406-4E0D-96E9-D1E55A5F1568}" type="presOf" srcId="{0F86D26B-27D9-4B2C-867C-1E753E93583D}" destId="{0B8FF1B3-AD35-478C-8CDD-AA01A94A9F07}" srcOrd="0" destOrd="0" presId="urn:microsoft.com/office/officeart/2005/8/layout/chart3"/>
    <dgm:cxn modelId="{80540779-3B28-4AF4-83B7-8305C855497E}" type="presOf" srcId="{9D380CF9-FC2F-4CDD-953D-59D794727FC6}" destId="{11C1A5B6-38EF-44AA-A1E8-2122AF2B064A}" srcOrd="0" destOrd="0" presId="urn:microsoft.com/office/officeart/2005/8/layout/chart3"/>
    <dgm:cxn modelId="{4B70C190-832F-4236-B09D-633E989D86B2}" srcId="{0F86D26B-27D9-4B2C-867C-1E753E93583D}" destId="{9AD784DA-F117-40EC-9BDA-E0D23D2E2F42}" srcOrd="1" destOrd="0" parTransId="{8339F5F0-74C7-4A7B-8E2F-827FE2900132}" sibTransId="{FF44EE6B-D25F-42B7-8D45-F45F58D597D9}"/>
    <dgm:cxn modelId="{334D239C-B981-48D6-88FA-BC440FCD5BB5}" type="presOf" srcId="{9AD784DA-F117-40EC-9BDA-E0D23D2E2F42}" destId="{8B2984E3-0E8A-40B0-97DD-979C186D339C}" srcOrd="1" destOrd="0" presId="urn:microsoft.com/office/officeart/2005/8/layout/chart3"/>
    <dgm:cxn modelId="{469BD4B0-A6D3-4398-B07D-2AE485EE5271}" type="presOf" srcId="{9D380CF9-FC2F-4CDD-953D-59D794727FC6}" destId="{8F0C4245-C0CB-44A4-ABC1-D2A2D98DC33B}" srcOrd="1" destOrd="0" presId="urn:microsoft.com/office/officeart/2005/8/layout/chart3"/>
    <dgm:cxn modelId="{709834D2-4CD8-4E70-BC54-3058A0B2AEB6}" srcId="{0F86D26B-27D9-4B2C-867C-1E753E93583D}" destId="{39CC863A-8486-4677-BF2C-8C752F16BBB4}" srcOrd="2" destOrd="0" parTransId="{B583532C-172C-4775-88DF-B1C1C0FFBDE9}" sibTransId="{88D211DB-444C-4108-AE60-614FD2861730}"/>
    <dgm:cxn modelId="{512FC6DB-F6D3-418A-84C6-126D368D58B1}" type="presOf" srcId="{9AD784DA-F117-40EC-9BDA-E0D23D2E2F42}" destId="{E5F0EBAE-9970-4D19-A55F-6D2EDF18F021}" srcOrd="0" destOrd="0" presId="urn:microsoft.com/office/officeart/2005/8/layout/chart3"/>
    <dgm:cxn modelId="{90B107E3-D4D4-468B-AC9D-8593D25F88B0}" type="presOf" srcId="{39CC863A-8486-4677-BF2C-8C752F16BBB4}" destId="{1BE0ECD2-3A09-4097-BC3A-95D9C4240DC8}" srcOrd="0" destOrd="0" presId="urn:microsoft.com/office/officeart/2005/8/layout/chart3"/>
    <dgm:cxn modelId="{27AB73ED-1AB3-4363-9939-364879F9578D}" srcId="{0F86D26B-27D9-4B2C-867C-1E753E93583D}" destId="{9D380CF9-FC2F-4CDD-953D-59D794727FC6}" srcOrd="0" destOrd="0" parTransId="{FCC1D8F2-676A-4306-9804-CDA63FE904F7}" sibTransId="{EAC29D1D-C3C7-409A-B67D-8C4C429FD6CA}"/>
    <dgm:cxn modelId="{58C1D880-6E04-4BBE-ADB7-FD1058336841}" type="presParOf" srcId="{0B8FF1B3-AD35-478C-8CDD-AA01A94A9F07}" destId="{11C1A5B6-38EF-44AA-A1E8-2122AF2B064A}" srcOrd="0" destOrd="0" presId="urn:microsoft.com/office/officeart/2005/8/layout/chart3"/>
    <dgm:cxn modelId="{BA39513B-5825-4E9F-87F0-EA99956C9C75}" type="presParOf" srcId="{0B8FF1B3-AD35-478C-8CDD-AA01A94A9F07}" destId="{8F0C4245-C0CB-44A4-ABC1-D2A2D98DC33B}" srcOrd="1" destOrd="0" presId="urn:microsoft.com/office/officeart/2005/8/layout/chart3"/>
    <dgm:cxn modelId="{9B75DDE5-2B8F-473B-926A-4C4ABB467A87}" type="presParOf" srcId="{0B8FF1B3-AD35-478C-8CDD-AA01A94A9F07}" destId="{E5F0EBAE-9970-4D19-A55F-6D2EDF18F021}" srcOrd="2" destOrd="0" presId="urn:microsoft.com/office/officeart/2005/8/layout/chart3"/>
    <dgm:cxn modelId="{15EB9E6A-5522-4B4A-BB9F-EF589674A0C4}" type="presParOf" srcId="{0B8FF1B3-AD35-478C-8CDD-AA01A94A9F07}" destId="{8B2984E3-0E8A-40B0-97DD-979C186D339C}" srcOrd="3" destOrd="0" presId="urn:microsoft.com/office/officeart/2005/8/layout/chart3"/>
    <dgm:cxn modelId="{2960F51C-82BA-46B1-8D6A-9E4CBF72F339}" type="presParOf" srcId="{0B8FF1B3-AD35-478C-8CDD-AA01A94A9F07}" destId="{1BE0ECD2-3A09-4097-BC3A-95D9C4240DC8}" srcOrd="4" destOrd="0" presId="urn:microsoft.com/office/officeart/2005/8/layout/chart3"/>
    <dgm:cxn modelId="{3311CF22-918C-4607-9384-91C9322CC69F}" type="presParOf" srcId="{0B8FF1B3-AD35-478C-8CDD-AA01A94A9F07}" destId="{7E1CBD64-DA24-479C-B3FC-0AA450D76275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44149F6-C6D5-4E46-96AD-075B1AFADF60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95AB2AB-C979-4559-87C6-D4518E9E353F}">
      <dgm:prSet custT="1"/>
      <dgm:spPr/>
      <dgm:t>
        <a:bodyPr/>
        <a:lstStyle/>
        <a:p>
          <a:r>
            <a:rPr lang="en-US" sz="1000" b="0" i="0" dirty="0"/>
            <a:t>Authentication API</a:t>
          </a:r>
          <a:endParaRPr lang="en-US" sz="1000" dirty="0"/>
        </a:p>
      </dgm:t>
    </dgm:pt>
    <dgm:pt modelId="{62F3A8CA-F64F-4EBE-B0B9-26586383538A}" type="parTrans" cxnId="{6CD25D8F-59B9-4CE3-9252-9CA5790109B7}">
      <dgm:prSet/>
      <dgm:spPr/>
      <dgm:t>
        <a:bodyPr/>
        <a:lstStyle/>
        <a:p>
          <a:endParaRPr lang="en-US"/>
        </a:p>
      </dgm:t>
    </dgm:pt>
    <dgm:pt modelId="{B03598B7-1AB7-4EA5-9DD4-A95203869A11}" type="sibTrans" cxnId="{6CD25D8F-59B9-4CE3-9252-9CA5790109B7}">
      <dgm:prSet/>
      <dgm:spPr/>
      <dgm:t>
        <a:bodyPr/>
        <a:lstStyle/>
        <a:p>
          <a:endParaRPr lang="en-US"/>
        </a:p>
      </dgm:t>
    </dgm:pt>
    <dgm:pt modelId="{B161B6B6-EDFF-4153-B382-37E7FF32DB18}">
      <dgm:prSet custT="1"/>
      <dgm:spPr/>
      <dgm:t>
        <a:bodyPr/>
        <a:lstStyle/>
        <a:p>
          <a:r>
            <a:rPr lang="en-US" sz="1000" dirty="0"/>
            <a:t>Favorite API</a:t>
          </a:r>
        </a:p>
      </dgm:t>
    </dgm:pt>
    <dgm:pt modelId="{568A4280-8E97-40F4-BBE2-9F9E48FE9620}" type="parTrans" cxnId="{181899DD-29C2-4130-8CE1-07CF6A908924}">
      <dgm:prSet/>
      <dgm:spPr/>
      <dgm:t>
        <a:bodyPr/>
        <a:lstStyle/>
        <a:p>
          <a:endParaRPr lang="en-US"/>
        </a:p>
      </dgm:t>
    </dgm:pt>
    <dgm:pt modelId="{F40EDE47-E305-4E1B-838A-AD4EE5E0B1BF}" type="sibTrans" cxnId="{181899DD-29C2-4130-8CE1-07CF6A908924}">
      <dgm:prSet/>
      <dgm:spPr/>
      <dgm:t>
        <a:bodyPr/>
        <a:lstStyle/>
        <a:p>
          <a:endParaRPr lang="en-US"/>
        </a:p>
      </dgm:t>
    </dgm:pt>
    <dgm:pt modelId="{3BEDDE35-9151-4B0A-A6B5-C3EEEAF1E3AF}">
      <dgm:prSet custT="1"/>
      <dgm:spPr/>
      <dgm:t>
        <a:bodyPr/>
        <a:lstStyle/>
        <a:p>
          <a:r>
            <a:rPr lang="en-US" sz="1000" dirty="0"/>
            <a:t>External API Service</a:t>
          </a:r>
        </a:p>
      </dgm:t>
    </dgm:pt>
    <dgm:pt modelId="{D3E3915B-68A0-4EF1-BBF4-1B547A82C0A2}" type="parTrans" cxnId="{2706EE5E-381D-4098-BFE2-143B2CABBCEE}">
      <dgm:prSet/>
      <dgm:spPr/>
      <dgm:t>
        <a:bodyPr/>
        <a:lstStyle/>
        <a:p>
          <a:endParaRPr lang="en-US"/>
        </a:p>
      </dgm:t>
    </dgm:pt>
    <dgm:pt modelId="{37C91543-8B22-4099-BBD1-28679F4D437E}" type="sibTrans" cxnId="{2706EE5E-381D-4098-BFE2-143B2CABBCEE}">
      <dgm:prSet/>
      <dgm:spPr/>
      <dgm:t>
        <a:bodyPr/>
        <a:lstStyle/>
        <a:p>
          <a:endParaRPr lang="en-US"/>
        </a:p>
      </dgm:t>
    </dgm:pt>
    <dgm:pt modelId="{A1B49F1D-332D-4E33-B466-82106D9A224D}" type="pres">
      <dgm:prSet presAssocID="{C44149F6-C6D5-4E46-96AD-075B1AFADF60}" presName="Name0" presStyleCnt="0">
        <dgm:presLayoutVars>
          <dgm:dir/>
          <dgm:resizeHandles val="exact"/>
        </dgm:presLayoutVars>
      </dgm:prSet>
      <dgm:spPr/>
    </dgm:pt>
    <dgm:pt modelId="{A4E260C0-61EE-4497-9D4A-BE84E523A3EF}" type="pres">
      <dgm:prSet presAssocID="{495AB2AB-C979-4559-87C6-D4518E9E353F}" presName="node" presStyleLbl="node1" presStyleIdx="0" presStyleCnt="3" custLinFactNeighborX="-514">
        <dgm:presLayoutVars>
          <dgm:bulletEnabled val="1"/>
        </dgm:presLayoutVars>
      </dgm:prSet>
      <dgm:spPr/>
    </dgm:pt>
    <dgm:pt modelId="{54B075C8-177D-4296-9933-F3D1ECDC87D0}" type="pres">
      <dgm:prSet presAssocID="{B03598B7-1AB7-4EA5-9DD4-A95203869A11}" presName="sibTrans" presStyleCnt="0"/>
      <dgm:spPr/>
    </dgm:pt>
    <dgm:pt modelId="{420189A9-3E83-4F01-9179-E4FCD56F4B33}" type="pres">
      <dgm:prSet presAssocID="{B161B6B6-EDFF-4153-B382-37E7FF32DB18}" presName="node" presStyleLbl="node1" presStyleIdx="1" presStyleCnt="3" custLinFactNeighborX="19645">
        <dgm:presLayoutVars>
          <dgm:bulletEnabled val="1"/>
        </dgm:presLayoutVars>
      </dgm:prSet>
      <dgm:spPr/>
    </dgm:pt>
    <dgm:pt modelId="{64E50C3E-0CFB-46E1-9194-534997AF64B1}" type="pres">
      <dgm:prSet presAssocID="{F40EDE47-E305-4E1B-838A-AD4EE5E0B1BF}" presName="sibTrans" presStyleCnt="0"/>
      <dgm:spPr/>
    </dgm:pt>
    <dgm:pt modelId="{3C66AB4E-BF93-4B6B-B535-867F0DB5883B}" type="pres">
      <dgm:prSet presAssocID="{3BEDDE35-9151-4B0A-A6B5-C3EEEAF1E3AF}" presName="node" presStyleLbl="node1" presStyleIdx="2" presStyleCnt="3" custLinFactNeighborX="511">
        <dgm:presLayoutVars>
          <dgm:bulletEnabled val="1"/>
        </dgm:presLayoutVars>
      </dgm:prSet>
      <dgm:spPr/>
    </dgm:pt>
  </dgm:ptLst>
  <dgm:cxnLst>
    <dgm:cxn modelId="{2706EE5E-381D-4098-BFE2-143B2CABBCEE}" srcId="{C44149F6-C6D5-4E46-96AD-075B1AFADF60}" destId="{3BEDDE35-9151-4B0A-A6B5-C3EEEAF1E3AF}" srcOrd="2" destOrd="0" parTransId="{D3E3915B-68A0-4EF1-BBF4-1B547A82C0A2}" sibTransId="{37C91543-8B22-4099-BBD1-28679F4D437E}"/>
    <dgm:cxn modelId="{3A11B771-DE92-4C77-AFB3-1F29B681940B}" type="presOf" srcId="{495AB2AB-C979-4559-87C6-D4518E9E353F}" destId="{A4E260C0-61EE-4497-9D4A-BE84E523A3EF}" srcOrd="0" destOrd="0" presId="urn:microsoft.com/office/officeart/2005/8/layout/hList6"/>
    <dgm:cxn modelId="{6CD25D8F-59B9-4CE3-9252-9CA5790109B7}" srcId="{C44149F6-C6D5-4E46-96AD-075B1AFADF60}" destId="{495AB2AB-C979-4559-87C6-D4518E9E353F}" srcOrd="0" destOrd="0" parTransId="{62F3A8CA-F64F-4EBE-B0B9-26586383538A}" sibTransId="{B03598B7-1AB7-4EA5-9DD4-A95203869A11}"/>
    <dgm:cxn modelId="{5DD928B3-1BE6-44B4-9109-1B03A1C6B4D8}" type="presOf" srcId="{C44149F6-C6D5-4E46-96AD-075B1AFADF60}" destId="{A1B49F1D-332D-4E33-B466-82106D9A224D}" srcOrd="0" destOrd="0" presId="urn:microsoft.com/office/officeart/2005/8/layout/hList6"/>
    <dgm:cxn modelId="{9CE916B9-6BC5-4A8E-A1A7-D76F613B94D1}" type="presOf" srcId="{3BEDDE35-9151-4B0A-A6B5-C3EEEAF1E3AF}" destId="{3C66AB4E-BF93-4B6B-B535-867F0DB5883B}" srcOrd="0" destOrd="0" presId="urn:microsoft.com/office/officeart/2005/8/layout/hList6"/>
    <dgm:cxn modelId="{47C541CC-DCBB-4030-9626-2949A3B6F097}" type="presOf" srcId="{B161B6B6-EDFF-4153-B382-37E7FF32DB18}" destId="{420189A9-3E83-4F01-9179-E4FCD56F4B33}" srcOrd="0" destOrd="0" presId="urn:microsoft.com/office/officeart/2005/8/layout/hList6"/>
    <dgm:cxn modelId="{181899DD-29C2-4130-8CE1-07CF6A908924}" srcId="{C44149F6-C6D5-4E46-96AD-075B1AFADF60}" destId="{B161B6B6-EDFF-4153-B382-37E7FF32DB18}" srcOrd="1" destOrd="0" parTransId="{568A4280-8E97-40F4-BBE2-9F9E48FE9620}" sibTransId="{F40EDE47-E305-4E1B-838A-AD4EE5E0B1BF}"/>
    <dgm:cxn modelId="{F3439538-F751-4D5C-90CC-5EF44790E064}" type="presParOf" srcId="{A1B49F1D-332D-4E33-B466-82106D9A224D}" destId="{A4E260C0-61EE-4497-9D4A-BE84E523A3EF}" srcOrd="0" destOrd="0" presId="urn:microsoft.com/office/officeart/2005/8/layout/hList6"/>
    <dgm:cxn modelId="{38B6DC64-7B6A-4FC2-A882-3418ABF9B03B}" type="presParOf" srcId="{A1B49F1D-332D-4E33-B466-82106D9A224D}" destId="{54B075C8-177D-4296-9933-F3D1ECDC87D0}" srcOrd="1" destOrd="0" presId="urn:microsoft.com/office/officeart/2005/8/layout/hList6"/>
    <dgm:cxn modelId="{088633A3-E447-40E2-B60A-2BFA160CF58C}" type="presParOf" srcId="{A1B49F1D-332D-4E33-B466-82106D9A224D}" destId="{420189A9-3E83-4F01-9179-E4FCD56F4B33}" srcOrd="2" destOrd="0" presId="urn:microsoft.com/office/officeart/2005/8/layout/hList6"/>
    <dgm:cxn modelId="{B9D1B5D5-85A9-4EE8-8251-2782BD955CDA}" type="presParOf" srcId="{A1B49F1D-332D-4E33-B466-82106D9A224D}" destId="{64E50C3E-0CFB-46E1-9194-534997AF64B1}" srcOrd="3" destOrd="0" presId="urn:microsoft.com/office/officeart/2005/8/layout/hList6"/>
    <dgm:cxn modelId="{79933D4C-5EFD-415B-B1A0-F2AA1DF2A03D}" type="presParOf" srcId="{A1B49F1D-332D-4E33-B466-82106D9A224D}" destId="{3C66AB4E-BF93-4B6B-B535-867F0DB5883B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C1A5B6-38EF-44AA-A1E8-2122AF2B064A}">
      <dsp:nvSpPr>
        <dsp:cNvPr id="0" name=""/>
        <dsp:cNvSpPr/>
      </dsp:nvSpPr>
      <dsp:spPr>
        <a:xfrm>
          <a:off x="701507" y="268490"/>
          <a:ext cx="3341217" cy="3341217"/>
        </a:xfrm>
        <a:prstGeom prst="pie">
          <a:avLst>
            <a:gd name="adj1" fmla="val 16200000"/>
            <a:gd name="adj2" fmla="val 18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dirty="0"/>
            <a:t>Authentication API</a:t>
          </a:r>
          <a:endParaRPr lang="en-US" sz="1300" kern="1200" dirty="0"/>
        </a:p>
      </dsp:txBody>
      <dsp:txXfrm>
        <a:off x="2518095" y="885024"/>
        <a:ext cx="1133627" cy="1113739"/>
      </dsp:txXfrm>
    </dsp:sp>
    <dsp:sp modelId="{E5F0EBAE-9970-4D19-A55F-6D2EDF18F021}">
      <dsp:nvSpPr>
        <dsp:cNvPr id="0" name=""/>
        <dsp:cNvSpPr/>
      </dsp:nvSpPr>
      <dsp:spPr>
        <a:xfrm>
          <a:off x="548921" y="367931"/>
          <a:ext cx="3341217" cy="3341217"/>
        </a:xfrm>
        <a:prstGeom prst="pie">
          <a:avLst>
            <a:gd name="adj1" fmla="val 1800000"/>
            <a:gd name="adj2" fmla="val 90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dirty="0"/>
            <a:t>Favorite API</a:t>
          </a:r>
          <a:endParaRPr lang="en-US" sz="1300" kern="1200" dirty="0"/>
        </a:p>
      </dsp:txBody>
      <dsp:txXfrm>
        <a:off x="1463778" y="2476080"/>
        <a:ext cx="1511503" cy="1034186"/>
      </dsp:txXfrm>
    </dsp:sp>
    <dsp:sp modelId="{1BE0ECD2-3A09-4097-BC3A-95D9C4240DC8}">
      <dsp:nvSpPr>
        <dsp:cNvPr id="0" name=""/>
        <dsp:cNvSpPr/>
      </dsp:nvSpPr>
      <dsp:spPr>
        <a:xfrm>
          <a:off x="541103" y="233247"/>
          <a:ext cx="3341217" cy="3341217"/>
        </a:xfrm>
        <a:prstGeom prst="pie">
          <a:avLst>
            <a:gd name="adj1" fmla="val 90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dirty="0"/>
            <a:t>External API Service</a:t>
          </a:r>
          <a:endParaRPr lang="en-US" sz="1300" kern="1200" dirty="0"/>
        </a:p>
      </dsp:txBody>
      <dsp:txXfrm>
        <a:off x="899090" y="889557"/>
        <a:ext cx="1133627" cy="11137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E260C0-61EE-4497-9D4A-BE84E523A3EF}">
      <dsp:nvSpPr>
        <dsp:cNvPr id="0" name=""/>
        <dsp:cNvSpPr/>
      </dsp:nvSpPr>
      <dsp:spPr>
        <a:xfrm rot="16200000">
          <a:off x="-648425" y="648425"/>
          <a:ext cx="2235607" cy="93875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0" rIns="635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i="0" kern="1200" dirty="0"/>
            <a:t>Authentication API</a:t>
          </a:r>
          <a:endParaRPr lang="en-US" sz="1000" kern="1200" dirty="0"/>
        </a:p>
      </dsp:txBody>
      <dsp:txXfrm rot="5400000">
        <a:off x="1" y="447120"/>
        <a:ext cx="938755" cy="1341365"/>
      </dsp:txXfrm>
    </dsp:sp>
    <dsp:sp modelId="{420189A9-3E83-4F01-9179-E4FCD56F4B33}">
      <dsp:nvSpPr>
        <dsp:cNvPr id="0" name=""/>
        <dsp:cNvSpPr/>
      </dsp:nvSpPr>
      <dsp:spPr>
        <a:xfrm rot="16200000">
          <a:off x="374928" y="648425"/>
          <a:ext cx="2235607" cy="93875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0" rIns="635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Favorite API</a:t>
          </a:r>
        </a:p>
      </dsp:txBody>
      <dsp:txXfrm rot="5400000">
        <a:off x="1023354" y="447120"/>
        <a:ext cx="938755" cy="1341365"/>
      </dsp:txXfrm>
    </dsp:sp>
    <dsp:sp modelId="{3C66AB4E-BF93-4B6B-B535-867F0DB5883B}">
      <dsp:nvSpPr>
        <dsp:cNvPr id="0" name=""/>
        <dsp:cNvSpPr/>
      </dsp:nvSpPr>
      <dsp:spPr>
        <a:xfrm rot="16200000">
          <a:off x="1370619" y="648425"/>
          <a:ext cx="2235607" cy="938755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0" rIns="635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External API Service</a:t>
          </a:r>
        </a:p>
      </dsp:txBody>
      <dsp:txXfrm rot="5400000">
        <a:off x="2019045" y="447120"/>
        <a:ext cx="938755" cy="13413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16341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d9c67055b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d9c67055b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33068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d9c67055b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d9c67055b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29001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d9c67055b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d9c67055b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51d9112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51d9112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46ee7dff8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46ee7dff8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51d23597c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51d23597c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4883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89644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51454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7607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9359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" name="Google Shape;71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2" name="Google Shape;72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Google Shape;74;p1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 title and description 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2" name="Google Shape;62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8776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  <p:sldLayoutId id="2147483662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6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microsoft.com/office/2007/relationships/hdphoto" Target="../media/hdphoto1.wdp"/><Relationship Id="rId9" Type="http://schemas.microsoft.com/office/2007/relationships/diagramDrawing" Target="../diagrams/drawing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5" descr="Open Chromebook laptop computer"/>
          <p:cNvPicPr preferRelativeResize="0"/>
          <p:nvPr/>
        </p:nvPicPr>
        <p:blipFill rotWithShape="1">
          <a:blip r:embed="rId3">
            <a:alphaModFix/>
          </a:blip>
          <a:srcRect r="3344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 descr="Portrait-oriented black smaptphone"/>
          <p:cNvPicPr preferRelativeResize="0"/>
          <p:nvPr/>
        </p:nvPicPr>
        <p:blipFill rotWithShape="1">
          <a:blip r:embed="rId4">
            <a:alphaModFix/>
          </a:blip>
          <a:srcRect r="1998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stA="20000" endPos="4000" fadeDir="5400012" sy="-100000" algn="bl" rotWithShape="0"/>
          </a:effectLst>
        </p:spPr>
      </p:pic>
      <p:sp>
        <p:nvSpPr>
          <p:cNvPr id="85" name="Google Shape;85;p15"/>
          <p:cNvSpPr txBox="1">
            <a:spLocks noGrp="1"/>
          </p:cNvSpPr>
          <p:nvPr>
            <p:ph type="ctrTitle"/>
          </p:nvPr>
        </p:nvSpPr>
        <p:spPr>
          <a:xfrm>
            <a:off x="1838900" y="250523"/>
            <a:ext cx="4828828" cy="12778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News App</a:t>
            </a:r>
            <a:endParaRPr dirty="0"/>
          </a:p>
        </p:txBody>
      </p:sp>
      <p:sp>
        <p:nvSpPr>
          <p:cNvPr id="86" name="Google Shape;86;p15"/>
          <p:cNvSpPr txBox="1">
            <a:spLocks noGrp="1"/>
          </p:cNvSpPr>
          <p:nvPr>
            <p:ph type="subTitle" idx="1"/>
          </p:nvPr>
        </p:nvSpPr>
        <p:spPr>
          <a:xfrm>
            <a:off x="388332" y="2810949"/>
            <a:ext cx="37878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Team: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highlight>
                  <a:srgbClr val="FFFFFF"/>
                </a:highlight>
              </a:rPr>
              <a:t>1.Ravula Yaswanth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highlight>
                  <a:srgbClr val="FFFFFF"/>
                </a:highlight>
              </a:rPr>
              <a:t>2.Bhavanam Kishore kumar Reddy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highlight>
                  <a:srgbClr val="FFFFFF"/>
                </a:highlight>
              </a:rPr>
              <a:t>3.Karedla SimhaManorajan Reddy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highlight>
                  <a:srgbClr val="FFFFFF"/>
                </a:highlight>
              </a:rPr>
              <a:t>4.Dedeepya Lakshmi Devaki</a:t>
            </a:r>
            <a:endParaRPr sz="1500" b="1" dirty="0">
              <a:highlight>
                <a:srgbClr val="FFFFFF"/>
              </a:highlight>
            </a:endParaRPr>
          </a:p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 dirty="0">
              <a:highlight>
                <a:srgbClr val="FFFFFF"/>
              </a:highlight>
            </a:endParaRPr>
          </a:p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 dirty="0">
              <a:highlight>
                <a:srgbClr val="FFFFFF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019562-E3F1-1379-6C0C-2BB1E8DCED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2317" y="1735525"/>
            <a:ext cx="1722150" cy="17221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4C7F7-7902-FABF-82B4-8AC18DB6B0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Diagrams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5ABE0D-469F-119A-A095-F023D6D526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-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72075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A3A229-0F14-6197-C416-6F364D3CA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730" y="804900"/>
            <a:ext cx="5644539" cy="35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2168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591D6D-B5E9-EFC3-6C67-B86FD5491F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094" y="1061025"/>
            <a:ext cx="8085812" cy="302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590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C5299DD-E147-23B3-DFB9-78CC82066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425" y="958012"/>
            <a:ext cx="8041940" cy="322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7240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r>
              <a:rPr lang="en-US" dirty="0"/>
              <a:t>Project Flow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246110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2200" y="0"/>
            <a:ext cx="4360300" cy="4747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0C187D-4C2A-42D7-B659-3021C6B125D0}"/>
              </a:ext>
            </a:extLst>
          </p:cNvPr>
          <p:cNvCxnSpPr/>
          <p:nvPr/>
        </p:nvCxnSpPr>
        <p:spPr>
          <a:xfrm>
            <a:off x="3611880" y="2956560"/>
            <a:ext cx="0" cy="4114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C8C88A4C-E5F8-4513-802A-1C575399E123}"/>
              </a:ext>
            </a:extLst>
          </p:cNvPr>
          <p:cNvSpPr/>
          <p:nvPr/>
        </p:nvSpPr>
        <p:spPr>
          <a:xfrm>
            <a:off x="3230880" y="3368040"/>
            <a:ext cx="769616" cy="32766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Recommends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D9610A-C903-4AC8-AE2A-E1A1697060DD}"/>
              </a:ext>
            </a:extLst>
          </p:cNvPr>
          <p:cNvSpPr/>
          <p:nvPr/>
        </p:nvSpPr>
        <p:spPr>
          <a:xfrm>
            <a:off x="2834640" y="4046220"/>
            <a:ext cx="510540" cy="2057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chemeClr val="tx1"/>
                </a:solidFill>
              </a:rPr>
              <a:t>Search Books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7E9316-A093-467F-8CE0-E85D1126C629}"/>
              </a:ext>
            </a:extLst>
          </p:cNvPr>
          <p:cNvSpPr/>
          <p:nvPr/>
        </p:nvSpPr>
        <p:spPr>
          <a:xfrm>
            <a:off x="356301" y="1159462"/>
            <a:ext cx="5989320" cy="37412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264E52C-C9D3-4D90-8753-6039C13BD311}"/>
              </a:ext>
            </a:extLst>
          </p:cNvPr>
          <p:cNvSpPr/>
          <p:nvPr/>
        </p:nvSpPr>
        <p:spPr>
          <a:xfrm>
            <a:off x="2225040" y="1104900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Home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1EE0C5-2689-4923-9F8B-370F69AE048D}"/>
              </a:ext>
            </a:extLst>
          </p:cNvPr>
          <p:cNvCxnSpPr/>
          <p:nvPr/>
        </p:nvCxnSpPr>
        <p:spPr>
          <a:xfrm>
            <a:off x="2720340" y="1501140"/>
            <a:ext cx="7620" cy="220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3B6040A-9B27-4D36-B3BA-28E5C3ED610F}"/>
              </a:ext>
            </a:extLst>
          </p:cNvPr>
          <p:cNvCxnSpPr>
            <a:cxnSpLocks/>
          </p:cNvCxnSpPr>
          <p:nvPr/>
        </p:nvCxnSpPr>
        <p:spPr>
          <a:xfrm flipV="1">
            <a:off x="2004700" y="1705740"/>
            <a:ext cx="1882060" cy="597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9E94CC04-5C2D-42DD-8750-75578D19D3A1}"/>
              </a:ext>
            </a:extLst>
          </p:cNvPr>
          <p:cNvSpPr/>
          <p:nvPr/>
        </p:nvSpPr>
        <p:spPr>
          <a:xfrm>
            <a:off x="1855549" y="1935287"/>
            <a:ext cx="1074560" cy="4202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Login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1F17976-52C0-4520-885B-2B5EC13CDB0D}"/>
              </a:ext>
            </a:extLst>
          </p:cNvPr>
          <p:cNvSpPr/>
          <p:nvPr/>
        </p:nvSpPr>
        <p:spPr>
          <a:xfrm>
            <a:off x="3089910" y="1950721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Register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1407DA0-68A6-45FA-A591-692391F00C94}"/>
              </a:ext>
            </a:extLst>
          </p:cNvPr>
          <p:cNvSpPr/>
          <p:nvPr/>
        </p:nvSpPr>
        <p:spPr>
          <a:xfrm>
            <a:off x="991760" y="3287805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Top News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EBED4FF-8DFC-4A35-8285-508B27B6BAAC}"/>
              </a:ext>
            </a:extLst>
          </p:cNvPr>
          <p:cNvCxnSpPr/>
          <p:nvPr/>
        </p:nvCxnSpPr>
        <p:spPr>
          <a:xfrm>
            <a:off x="2362648" y="1695450"/>
            <a:ext cx="7620" cy="220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7732A7C-E263-4E88-9186-8F86F8EA6034}"/>
              </a:ext>
            </a:extLst>
          </p:cNvPr>
          <p:cNvCxnSpPr/>
          <p:nvPr/>
        </p:nvCxnSpPr>
        <p:spPr>
          <a:xfrm>
            <a:off x="3552641" y="1722119"/>
            <a:ext cx="7620" cy="220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439D18C-8D27-4D55-B2A7-6BC426219315}"/>
              </a:ext>
            </a:extLst>
          </p:cNvPr>
          <p:cNvCxnSpPr>
            <a:cxnSpLocks/>
          </p:cNvCxnSpPr>
          <p:nvPr/>
        </p:nvCxnSpPr>
        <p:spPr>
          <a:xfrm flipH="1">
            <a:off x="1605666" y="3081781"/>
            <a:ext cx="12068" cy="2060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E6857FBC-4206-4784-B54C-FC27E4A744F0}"/>
              </a:ext>
            </a:extLst>
          </p:cNvPr>
          <p:cNvSpPr/>
          <p:nvPr/>
        </p:nvSpPr>
        <p:spPr>
          <a:xfrm>
            <a:off x="934151" y="4009367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Add to Favorites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D2403F4-7D06-456F-A478-D7EB09B940A4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1494680" y="3684045"/>
            <a:ext cx="0" cy="2999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80C5188-85B2-4CC1-AA66-C426A0FF82CB}"/>
              </a:ext>
            </a:extLst>
          </p:cNvPr>
          <p:cNvCxnSpPr>
            <a:endCxn id="11" idx="0"/>
          </p:cNvCxnSpPr>
          <p:nvPr/>
        </p:nvCxnSpPr>
        <p:spPr>
          <a:xfrm>
            <a:off x="2720340" y="807720"/>
            <a:ext cx="7620" cy="2971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8D73667-E027-4E8E-A961-036B5F30D5E5}"/>
              </a:ext>
            </a:extLst>
          </p:cNvPr>
          <p:cNvCxnSpPr/>
          <p:nvPr/>
        </p:nvCxnSpPr>
        <p:spPr>
          <a:xfrm flipH="1">
            <a:off x="2930109" y="2174582"/>
            <a:ext cx="15980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C918FCF-8A46-45DE-9079-59E3F816D1B8}"/>
              </a:ext>
            </a:extLst>
          </p:cNvPr>
          <p:cNvCxnSpPr/>
          <p:nvPr/>
        </p:nvCxnSpPr>
        <p:spPr>
          <a:xfrm>
            <a:off x="2370268" y="2355524"/>
            <a:ext cx="0" cy="7180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07EA14FA-B082-42EB-AE1C-BFD08685DD8E}"/>
              </a:ext>
            </a:extLst>
          </p:cNvPr>
          <p:cNvCxnSpPr>
            <a:cxnSpLocks/>
          </p:cNvCxnSpPr>
          <p:nvPr/>
        </p:nvCxnSpPr>
        <p:spPr>
          <a:xfrm>
            <a:off x="1445335" y="3081781"/>
            <a:ext cx="5110322" cy="11844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D26B2BF7-885B-4CA2-8B73-BBEAABF8028F}"/>
              </a:ext>
            </a:extLst>
          </p:cNvPr>
          <p:cNvSpPr/>
          <p:nvPr/>
        </p:nvSpPr>
        <p:spPr>
          <a:xfrm>
            <a:off x="2200413" y="3265738"/>
            <a:ext cx="3372695" cy="40956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Favorites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E8B410F-7C33-4997-962F-99C058833EF8}"/>
              </a:ext>
            </a:extLst>
          </p:cNvPr>
          <p:cNvSpPr/>
          <p:nvPr/>
        </p:nvSpPr>
        <p:spPr>
          <a:xfrm>
            <a:off x="2615367" y="3980984"/>
            <a:ext cx="996513" cy="39219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View favorites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BB573806-729B-499B-8545-2BCC9073FA12}"/>
              </a:ext>
            </a:extLst>
          </p:cNvPr>
          <p:cNvSpPr/>
          <p:nvPr/>
        </p:nvSpPr>
        <p:spPr>
          <a:xfrm>
            <a:off x="4155620" y="3984038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Delete favorites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A001FEA2-9F86-41B3-AB0A-8E41A417EA48}"/>
              </a:ext>
            </a:extLst>
          </p:cNvPr>
          <p:cNvCxnSpPr/>
          <p:nvPr/>
        </p:nvCxnSpPr>
        <p:spPr>
          <a:xfrm>
            <a:off x="3137434" y="3673049"/>
            <a:ext cx="0" cy="3066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0154A729-CAE4-4CB9-AD29-AA07F9DB4C8F}"/>
              </a:ext>
            </a:extLst>
          </p:cNvPr>
          <p:cNvCxnSpPr/>
          <p:nvPr/>
        </p:nvCxnSpPr>
        <p:spPr>
          <a:xfrm>
            <a:off x="3659559" y="3099769"/>
            <a:ext cx="0" cy="2089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55EFD3DE-8A94-430D-916F-A2ABF19BAB91}"/>
              </a:ext>
            </a:extLst>
          </p:cNvPr>
          <p:cNvCxnSpPr/>
          <p:nvPr/>
        </p:nvCxnSpPr>
        <p:spPr>
          <a:xfrm>
            <a:off x="4654864" y="3706763"/>
            <a:ext cx="0" cy="2680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FF3E2B68-FE09-45EC-8197-6CFD4C09B58C}"/>
              </a:ext>
            </a:extLst>
          </p:cNvPr>
          <p:cNvSpPr/>
          <p:nvPr/>
        </p:nvSpPr>
        <p:spPr>
          <a:xfrm flipH="1">
            <a:off x="104846" y="133742"/>
            <a:ext cx="19933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2400" dirty="0">
                <a:latin typeface="Economica" panose="020B0604020202020204" charset="0"/>
              </a:rPr>
              <a:t> </a:t>
            </a:r>
            <a:r>
              <a:rPr lang="en-US" sz="2400" dirty="0">
                <a:latin typeface="Economica" panose="020B0604020202020204" charset="0"/>
              </a:rPr>
              <a:t>Project Flow 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BC91952-61F3-3CA2-72D5-5F41BC16B90B}"/>
              </a:ext>
            </a:extLst>
          </p:cNvPr>
          <p:cNvSpPr/>
          <p:nvPr/>
        </p:nvSpPr>
        <p:spPr>
          <a:xfrm>
            <a:off x="5907295" y="3335980"/>
            <a:ext cx="1074560" cy="4202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Search News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72FCD09-0A5D-FD7F-F66C-9A0EB56A8CB7}"/>
              </a:ext>
            </a:extLst>
          </p:cNvPr>
          <p:cNvCxnSpPr/>
          <p:nvPr/>
        </p:nvCxnSpPr>
        <p:spPr>
          <a:xfrm>
            <a:off x="6403765" y="3099694"/>
            <a:ext cx="7620" cy="220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2025885" y="-18108"/>
            <a:ext cx="509223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Technologies and Tools Used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4294967295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C8D45F-6E42-40A5-8891-3D4AB44CD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611" y="1376352"/>
            <a:ext cx="2345055" cy="11725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45954BB-91AA-4D50-B810-22AE05E20A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4565" y="1383587"/>
            <a:ext cx="2294870" cy="11953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E8FA2B0-A09B-4392-9D9C-C0558C06EA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5733" y="2815333"/>
            <a:ext cx="2882865" cy="121737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4BC2F13-CC5C-4F95-9ECA-83CE3F41D6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46338" y="1383587"/>
            <a:ext cx="1172527" cy="117252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D558D30-3D92-42FF-A258-F4796786F8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43316" y="2815333"/>
            <a:ext cx="1638137" cy="11674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0976A7-5381-1C0D-909F-B46CDDE1D9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6667" y="3002803"/>
            <a:ext cx="1791501" cy="94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0024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  Conclusion</a:t>
            </a:r>
            <a:endParaRPr sz="4400" dirty="0"/>
          </a:p>
        </p:txBody>
      </p:sp>
      <p:sp>
        <p:nvSpPr>
          <p:cNvPr id="164" name="Google Shape;164;p28"/>
          <p:cNvSpPr txBox="1">
            <a:spLocks noGrp="1"/>
          </p:cNvSpPr>
          <p:nvPr>
            <p:ph type="body" idx="1"/>
          </p:nvPr>
        </p:nvSpPr>
        <p:spPr>
          <a:xfrm>
            <a:off x="520117" y="704047"/>
            <a:ext cx="8506436" cy="4439453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spcFirstLastPara="1" wrap="square" lIns="91425" tIns="91425" rIns="91425" bIns="91425" spcCol="36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       </a:t>
            </a:r>
          </a:p>
          <a:p>
            <a:pPr marL="0" indent="0">
              <a:spcAft>
                <a:spcPts val="100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News app helps the users to </a:t>
            </a:r>
            <a:r>
              <a:rPr lang="en-US" dirty="0">
                <a:solidFill>
                  <a:schemeClr val="bg1"/>
                </a:solidFill>
              </a:rPr>
              <a:t>know the various news updates.</a:t>
            </a:r>
            <a:r>
              <a:rPr lang="en" dirty="0">
                <a:solidFill>
                  <a:schemeClr val="bg1"/>
                </a:solidFill>
              </a:rPr>
              <a:t>It also helps user to add/remove certain news into favorites list.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3198330" y="141389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34096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2175" y="1336675"/>
            <a:ext cx="2470150" cy="2470150"/>
          </a:xfrm>
          <a:prstGeom prst="rect">
            <a:avLst/>
          </a:prstGeom>
          <a:solidFill>
            <a:schemeClr val="accent3"/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Outline</a:t>
            </a:r>
            <a:endParaRPr dirty="0"/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4294967295"/>
          </p:nvPr>
        </p:nvSpPr>
        <p:spPr>
          <a:xfrm>
            <a:off x="4443915" y="827712"/>
            <a:ext cx="4080000" cy="32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 sz="1600" dirty="0">
                <a:solidFill>
                  <a:srgbClr val="FFFFFF"/>
                </a:solidFill>
              </a:rPr>
              <a:t>Problem Statement</a:t>
            </a:r>
            <a:endParaRPr sz="1600" dirty="0">
              <a:solidFill>
                <a:srgbClr val="FFFFFF"/>
              </a:solidFill>
            </a:endParaRPr>
          </a:p>
          <a:p>
            <a:pPr marL="285750" indent="-285750">
              <a:spcBef>
                <a:spcPts val="1600"/>
              </a:spcBef>
            </a:pPr>
            <a:r>
              <a:rPr lang="en" sz="1600" dirty="0">
                <a:solidFill>
                  <a:srgbClr val="FFFFFF"/>
                </a:solidFill>
              </a:rPr>
              <a:t>Objective</a:t>
            </a:r>
            <a:endParaRPr sz="1600" dirty="0">
              <a:solidFill>
                <a:srgbClr val="FFFFFF"/>
              </a:solidFill>
            </a:endParaRPr>
          </a:p>
          <a:p>
            <a:pPr marL="285750" indent="-285750">
              <a:spcBef>
                <a:spcPts val="1600"/>
              </a:spcBef>
            </a:pPr>
            <a:r>
              <a:rPr lang="en" sz="1600" dirty="0">
                <a:solidFill>
                  <a:srgbClr val="FFFFFF"/>
                </a:solidFill>
              </a:rPr>
              <a:t>Microservices</a:t>
            </a:r>
            <a:endParaRPr sz="1600" dirty="0">
              <a:solidFill>
                <a:srgbClr val="FFFFFF"/>
              </a:solidFill>
            </a:endParaRPr>
          </a:p>
          <a:p>
            <a:pPr marL="285750" indent="-285750">
              <a:spcBef>
                <a:spcPts val="1600"/>
              </a:spcBef>
            </a:pPr>
            <a:r>
              <a:rPr lang="en-US" sz="1600" dirty="0">
                <a:solidFill>
                  <a:srgbClr val="FFFFFF"/>
                </a:solidFill>
              </a:rPr>
              <a:t>Project </a:t>
            </a:r>
            <a:r>
              <a:rPr lang="en" sz="1600" dirty="0">
                <a:solidFill>
                  <a:srgbClr val="FFFFFF"/>
                </a:solidFill>
              </a:rPr>
              <a:t>Overview</a:t>
            </a:r>
            <a:endParaRPr sz="1600" dirty="0">
              <a:solidFill>
                <a:srgbClr val="FFFFFF"/>
              </a:solidFill>
            </a:endParaRPr>
          </a:p>
          <a:p>
            <a:pPr marL="285750" indent="-285750">
              <a:spcBef>
                <a:spcPts val="1600"/>
              </a:spcBef>
            </a:pPr>
            <a:r>
              <a:rPr lang="en" sz="1600" dirty="0">
                <a:solidFill>
                  <a:srgbClr val="FFFFFF"/>
                </a:solidFill>
              </a:rPr>
              <a:t>Onboarding-Architecture</a:t>
            </a:r>
            <a:endParaRPr sz="1600" dirty="0">
              <a:solidFill>
                <a:srgbClr val="FFFFFF"/>
              </a:solidFill>
            </a:endParaRPr>
          </a:p>
          <a:p>
            <a:pPr marL="285750" indent="-285750">
              <a:spcBef>
                <a:spcPts val="1600"/>
              </a:spcBef>
            </a:pPr>
            <a:r>
              <a:rPr lang="en" sz="1600" dirty="0">
                <a:solidFill>
                  <a:srgbClr val="FFFFFF"/>
                </a:solidFill>
              </a:rPr>
              <a:t>Project Flow</a:t>
            </a:r>
          </a:p>
          <a:p>
            <a:pPr marL="285750" indent="-285750">
              <a:spcBef>
                <a:spcPts val="1600"/>
              </a:spcBef>
            </a:pPr>
            <a:r>
              <a:rPr lang="en-US" sz="1600" dirty="0">
                <a:solidFill>
                  <a:srgbClr val="FFFFFF"/>
                </a:solidFill>
              </a:rPr>
              <a:t>T</a:t>
            </a:r>
            <a:r>
              <a:rPr lang="en" sz="1600" dirty="0">
                <a:solidFill>
                  <a:srgbClr val="FFFFFF"/>
                </a:solidFill>
              </a:rPr>
              <a:t>echnology and Tools </a:t>
            </a:r>
            <a:r>
              <a:rPr lang="en-US" sz="1600" dirty="0">
                <a:solidFill>
                  <a:srgbClr val="FFFFFF"/>
                </a:solidFill>
              </a:rPr>
              <a:t>Used</a:t>
            </a:r>
          </a:p>
          <a:p>
            <a:pPr marL="285750" indent="-285750">
              <a:spcBef>
                <a:spcPts val="1600"/>
              </a:spcBef>
            </a:pPr>
            <a:r>
              <a:rPr lang="en-US" sz="1600" dirty="0">
                <a:solidFill>
                  <a:srgbClr val="FFFFFF"/>
                </a:solidFill>
              </a:rPr>
              <a:t>Conclusion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Grayscale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Problem Statement</a:t>
            </a:r>
            <a:endParaRPr sz="3000" dirty="0"/>
          </a:p>
        </p:txBody>
      </p:sp>
      <p:sp>
        <p:nvSpPr>
          <p:cNvPr id="99" name="Google Shape;99;p17"/>
          <p:cNvSpPr txBox="1">
            <a:spLocks noGrp="1"/>
          </p:cNvSpPr>
          <p:nvPr>
            <p:ph type="body" idx="2"/>
          </p:nvPr>
        </p:nvSpPr>
        <p:spPr>
          <a:xfrm>
            <a:off x="4899904" y="1318650"/>
            <a:ext cx="3794515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just">
              <a:buNone/>
            </a:pPr>
            <a:r>
              <a:rPr lang="en-US" dirty="0"/>
              <a:t>X wants to check the news from around him/her. X is able to register themselves in the application, get the news updates and add news to favorites .  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311700" y="155288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000"/>
              </a:spcAft>
            </a:pPr>
            <a:r>
              <a:rPr lang="en" dirty="0">
                <a:solidFill>
                  <a:schemeClr val="bg1"/>
                </a:solidFill>
              </a:rPr>
              <a:t>Our objective is  </a:t>
            </a:r>
            <a:r>
              <a:rPr lang="en-US" dirty="0">
                <a:solidFill>
                  <a:schemeClr val="bg1"/>
                </a:solidFill>
              </a:rPr>
              <a:t>to provide </a:t>
            </a:r>
            <a:r>
              <a:rPr lang="en" dirty="0">
                <a:solidFill>
                  <a:schemeClr val="bg1"/>
                </a:solidFill>
              </a:rPr>
              <a:t>best user experience to </a:t>
            </a:r>
            <a:r>
              <a:rPr lang="en-US" dirty="0">
                <a:solidFill>
                  <a:schemeClr val="bg1"/>
                </a:solidFill>
              </a:rPr>
              <a:t>X</a:t>
            </a:r>
            <a:r>
              <a:rPr lang="en" dirty="0">
                <a:solidFill>
                  <a:schemeClr val="bg1"/>
                </a:solidFill>
              </a:rPr>
              <a:t> . </a:t>
            </a:r>
          </a:p>
          <a:p>
            <a:pPr marL="285750" indent="-285750">
              <a:spcAft>
                <a:spcPts val="1000"/>
              </a:spcAft>
            </a:pPr>
            <a:r>
              <a:rPr lang="en" dirty="0">
                <a:solidFill>
                  <a:schemeClr val="bg1"/>
                </a:solidFill>
              </a:rPr>
              <a:t>X can be able to Register, login &amp; logout.</a:t>
            </a:r>
          </a:p>
          <a:p>
            <a:pPr marL="285750" indent="-285750">
              <a:spcAft>
                <a:spcPts val="1000"/>
              </a:spcAft>
            </a:pPr>
            <a:r>
              <a:rPr lang="en-IN" dirty="0">
                <a:solidFill>
                  <a:schemeClr val="bg1"/>
                </a:solidFill>
              </a:rPr>
              <a:t>X</a:t>
            </a:r>
            <a:r>
              <a:rPr lang="en" dirty="0">
                <a:solidFill>
                  <a:schemeClr val="bg1"/>
                </a:solidFill>
              </a:rPr>
              <a:t> can know news updates. </a:t>
            </a:r>
          </a:p>
          <a:p>
            <a:pPr marL="285750" indent="-285750">
              <a:spcAft>
                <a:spcPts val="1000"/>
              </a:spcAft>
            </a:pPr>
            <a:r>
              <a:rPr lang="en" dirty="0">
                <a:solidFill>
                  <a:schemeClr val="bg1"/>
                </a:solidFill>
              </a:rPr>
              <a:t>X can add/delete News to/from favorites in X’s account.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11" name="Google Shape;111;p1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Objective </a:t>
            </a:r>
            <a:endParaRPr sz="3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Grayscale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Microservices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65C2A5B7-2200-4E48-8747-275E545EB2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87909631"/>
              </p:ext>
            </p:extLst>
          </p:nvPr>
        </p:nvGraphicFramePr>
        <p:xfrm>
          <a:off x="4572000" y="434340"/>
          <a:ext cx="4572000" cy="3977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893787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372825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r>
              <a:rPr lang="en-US" dirty="0"/>
              <a:t>Project Overview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05496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7518259-7EA9-4467-9659-F75419C33C1D}"/>
              </a:ext>
            </a:extLst>
          </p:cNvPr>
          <p:cNvSpPr/>
          <p:nvPr/>
        </p:nvSpPr>
        <p:spPr>
          <a:xfrm>
            <a:off x="4160520" y="1472094"/>
            <a:ext cx="906780" cy="1109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8EBFC0D-4EF5-4D39-831F-1D2598F00ED5}"/>
              </a:ext>
            </a:extLst>
          </p:cNvPr>
          <p:cNvGrpSpPr/>
          <p:nvPr/>
        </p:nvGrpSpPr>
        <p:grpSpPr>
          <a:xfrm>
            <a:off x="485443" y="1860251"/>
            <a:ext cx="1116993" cy="740638"/>
            <a:chOff x="3340101" y="0"/>
            <a:chExt cx="1116993" cy="740638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F7D37BD-4B77-432F-89F6-EAD2689398F3}"/>
                </a:ext>
              </a:extLst>
            </p:cNvPr>
            <p:cNvSpPr/>
            <p:nvPr/>
          </p:nvSpPr>
          <p:spPr>
            <a:xfrm>
              <a:off x="3340101" y="0"/>
              <a:ext cx="1116993" cy="74063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Oval 4">
              <a:extLst>
                <a:ext uri="{FF2B5EF4-FFF2-40B4-BE49-F238E27FC236}">
                  <a16:creationId xmlns:a16="http://schemas.microsoft.com/office/drawing/2014/main" id="{CF2C624B-D7F1-4868-AEA4-1B078DA4B19F}"/>
                </a:ext>
              </a:extLst>
            </p:cNvPr>
            <p:cNvSpPr txBox="1"/>
            <p:nvPr/>
          </p:nvSpPr>
          <p:spPr>
            <a:xfrm>
              <a:off x="3503681" y="108464"/>
              <a:ext cx="789833" cy="52371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" tIns="9525" rIns="9525" bIns="9525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/>
                <a:t>Home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FDF9093-A06F-4263-B005-1CE0CE8D8D64}"/>
              </a:ext>
            </a:extLst>
          </p:cNvPr>
          <p:cNvGrpSpPr/>
          <p:nvPr/>
        </p:nvGrpSpPr>
        <p:grpSpPr>
          <a:xfrm>
            <a:off x="2367583" y="842361"/>
            <a:ext cx="1116993" cy="740638"/>
            <a:chOff x="3340101" y="0"/>
            <a:chExt cx="1116993" cy="74063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56B3778-3CE8-424F-9A84-F4BFACFA2A77}"/>
                </a:ext>
              </a:extLst>
            </p:cNvPr>
            <p:cNvSpPr/>
            <p:nvPr/>
          </p:nvSpPr>
          <p:spPr>
            <a:xfrm>
              <a:off x="3340101" y="0"/>
              <a:ext cx="1116993" cy="74063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Oval 4">
              <a:extLst>
                <a:ext uri="{FF2B5EF4-FFF2-40B4-BE49-F238E27FC236}">
                  <a16:creationId xmlns:a16="http://schemas.microsoft.com/office/drawing/2014/main" id="{7E818996-84C8-4931-BA41-A845585234F9}"/>
                </a:ext>
              </a:extLst>
            </p:cNvPr>
            <p:cNvSpPr txBox="1"/>
            <p:nvPr/>
          </p:nvSpPr>
          <p:spPr>
            <a:xfrm>
              <a:off x="3503681" y="108464"/>
              <a:ext cx="789833" cy="52371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" tIns="9525" rIns="9525" bIns="9525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b="0" i="0" kern="1200" dirty="0"/>
                <a:t>Login</a:t>
              </a:r>
              <a:endParaRPr lang="en-US" sz="1500" kern="120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4EE419-1F29-4B3B-85FF-6E172AD2AE7F}"/>
              </a:ext>
            </a:extLst>
          </p:cNvPr>
          <p:cNvGrpSpPr/>
          <p:nvPr/>
        </p:nvGrpSpPr>
        <p:grpSpPr>
          <a:xfrm>
            <a:off x="2164072" y="2819864"/>
            <a:ext cx="1116993" cy="740638"/>
            <a:chOff x="3340101" y="0"/>
            <a:chExt cx="1116993" cy="74063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FF93351-2D9E-4FBB-827B-B6E50F796687}"/>
                </a:ext>
              </a:extLst>
            </p:cNvPr>
            <p:cNvSpPr/>
            <p:nvPr/>
          </p:nvSpPr>
          <p:spPr>
            <a:xfrm>
              <a:off x="3340101" y="0"/>
              <a:ext cx="1116993" cy="74063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Oval 4">
              <a:extLst>
                <a:ext uri="{FF2B5EF4-FFF2-40B4-BE49-F238E27FC236}">
                  <a16:creationId xmlns:a16="http://schemas.microsoft.com/office/drawing/2014/main" id="{0CFBD9ED-182A-49AE-A9AC-C771AECFBE3B}"/>
                </a:ext>
              </a:extLst>
            </p:cNvPr>
            <p:cNvSpPr txBox="1"/>
            <p:nvPr/>
          </p:nvSpPr>
          <p:spPr>
            <a:xfrm>
              <a:off x="3503681" y="108464"/>
              <a:ext cx="789833" cy="52371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" tIns="9525" rIns="9525" bIns="9525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/>
                <a:t>Register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3BA20BE-D2FB-48B6-B650-81E31D753DAC}"/>
              </a:ext>
            </a:extLst>
          </p:cNvPr>
          <p:cNvGrpSpPr/>
          <p:nvPr/>
        </p:nvGrpSpPr>
        <p:grpSpPr>
          <a:xfrm>
            <a:off x="4013503" y="2699197"/>
            <a:ext cx="1116993" cy="740638"/>
            <a:chOff x="3366695" y="80503"/>
            <a:chExt cx="1116993" cy="740638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B282AAB-3058-4452-8403-B9C23FE6FB0B}"/>
                </a:ext>
              </a:extLst>
            </p:cNvPr>
            <p:cNvSpPr/>
            <p:nvPr/>
          </p:nvSpPr>
          <p:spPr>
            <a:xfrm>
              <a:off x="3366695" y="80503"/>
              <a:ext cx="1116993" cy="74063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Oval 4">
              <a:extLst>
                <a:ext uri="{FF2B5EF4-FFF2-40B4-BE49-F238E27FC236}">
                  <a16:creationId xmlns:a16="http://schemas.microsoft.com/office/drawing/2014/main" id="{7B774482-E853-4C33-B68E-DF89B4DD9C8E}"/>
                </a:ext>
              </a:extLst>
            </p:cNvPr>
            <p:cNvSpPr txBox="1"/>
            <p:nvPr/>
          </p:nvSpPr>
          <p:spPr>
            <a:xfrm>
              <a:off x="3503681" y="108464"/>
              <a:ext cx="789833" cy="52371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" tIns="9525" rIns="9525" bIns="9525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/>
                <a:t>Search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D2D2E55-9B32-4219-A872-D77155804B72}"/>
              </a:ext>
            </a:extLst>
          </p:cNvPr>
          <p:cNvGrpSpPr/>
          <p:nvPr/>
        </p:nvGrpSpPr>
        <p:grpSpPr>
          <a:xfrm>
            <a:off x="4052446" y="962102"/>
            <a:ext cx="1116993" cy="756036"/>
            <a:chOff x="3340101" y="0"/>
            <a:chExt cx="1116993" cy="740638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4496614-19AC-4AEC-8A6C-C8E619536813}"/>
                </a:ext>
              </a:extLst>
            </p:cNvPr>
            <p:cNvSpPr/>
            <p:nvPr/>
          </p:nvSpPr>
          <p:spPr>
            <a:xfrm>
              <a:off x="3340101" y="0"/>
              <a:ext cx="1116993" cy="74063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6" name="Oval 4">
              <a:extLst>
                <a:ext uri="{FF2B5EF4-FFF2-40B4-BE49-F238E27FC236}">
                  <a16:creationId xmlns:a16="http://schemas.microsoft.com/office/drawing/2014/main" id="{F09FD30F-C4FE-4A92-B606-939B50E2ED73}"/>
                </a:ext>
              </a:extLst>
            </p:cNvPr>
            <p:cNvSpPr txBox="1"/>
            <p:nvPr/>
          </p:nvSpPr>
          <p:spPr>
            <a:xfrm>
              <a:off x="3445207" y="108464"/>
              <a:ext cx="906780" cy="52371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" tIns="9525" rIns="9525" bIns="9525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/>
                <a:t>Top </a:t>
              </a:r>
            </a:p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/>
                <a:t>News List</a:t>
              </a:r>
            </a:p>
          </p:txBody>
        </p:sp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88C4EAD-4E37-4D86-89D8-EC73E3589EB9}"/>
              </a:ext>
            </a:extLst>
          </p:cNvPr>
          <p:cNvCxnSpPr>
            <a:stCxn id="14" idx="6"/>
            <a:endCxn id="17" idx="3"/>
          </p:cNvCxnSpPr>
          <p:nvPr/>
        </p:nvCxnSpPr>
        <p:spPr>
          <a:xfrm flipV="1">
            <a:off x="1602436" y="1474535"/>
            <a:ext cx="928727" cy="75603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96285AF-E487-45AB-A6DE-579FE67268A1}"/>
              </a:ext>
            </a:extLst>
          </p:cNvPr>
          <p:cNvCxnSpPr>
            <a:cxnSpLocks/>
            <a:stCxn id="14" idx="6"/>
            <a:endCxn id="20" idx="2"/>
          </p:cNvCxnSpPr>
          <p:nvPr/>
        </p:nvCxnSpPr>
        <p:spPr>
          <a:xfrm>
            <a:off x="1602436" y="2230570"/>
            <a:ext cx="561636" cy="959613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CCF68E8-46B1-414D-86B0-1918643E7EF0}"/>
              </a:ext>
            </a:extLst>
          </p:cNvPr>
          <p:cNvCxnSpPr>
            <a:cxnSpLocks/>
          </p:cNvCxnSpPr>
          <p:nvPr/>
        </p:nvCxnSpPr>
        <p:spPr>
          <a:xfrm>
            <a:off x="3500299" y="1184091"/>
            <a:ext cx="567870" cy="1197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F580D4-29E8-4F75-A4A9-204563A232AF}"/>
              </a:ext>
            </a:extLst>
          </p:cNvPr>
          <p:cNvCxnSpPr/>
          <p:nvPr/>
        </p:nvCxnSpPr>
        <p:spPr>
          <a:xfrm>
            <a:off x="5275526" y="1342170"/>
            <a:ext cx="565364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80709D94-5787-4608-AF07-FD49C2904916}"/>
              </a:ext>
            </a:extLst>
          </p:cNvPr>
          <p:cNvCxnSpPr/>
          <p:nvPr/>
        </p:nvCxnSpPr>
        <p:spPr>
          <a:xfrm>
            <a:off x="5275526" y="1486182"/>
            <a:ext cx="565364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914A1A9B-8ED4-4369-BEF0-A58D3169DBF6}"/>
              </a:ext>
            </a:extLst>
          </p:cNvPr>
          <p:cNvSpPr/>
          <p:nvPr/>
        </p:nvSpPr>
        <p:spPr>
          <a:xfrm>
            <a:off x="240840" y="131862"/>
            <a:ext cx="890316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400" dirty="0">
                <a:latin typeface="Economica" panose="020B0604020202020204" charset="0"/>
              </a:rPr>
              <a:t> </a:t>
            </a:r>
            <a:r>
              <a:rPr lang="en-US" sz="3400" dirty="0">
                <a:latin typeface="Economica" panose="020B0604020202020204" charset="0"/>
              </a:rPr>
              <a:t>Project Overview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F862E09-88C0-4293-A0B6-D7430C669D03}"/>
              </a:ext>
            </a:extLst>
          </p:cNvPr>
          <p:cNvSpPr/>
          <p:nvPr/>
        </p:nvSpPr>
        <p:spPr>
          <a:xfrm>
            <a:off x="3775710" y="3788995"/>
            <a:ext cx="1592580" cy="7406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External API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9DAD268-70E9-42FD-BEEF-F4D702D3EAA3}"/>
              </a:ext>
            </a:extLst>
          </p:cNvPr>
          <p:cNvCxnSpPr>
            <a:stCxn id="23" idx="4"/>
            <a:endCxn id="72" idx="0"/>
          </p:cNvCxnSpPr>
          <p:nvPr/>
        </p:nvCxnSpPr>
        <p:spPr>
          <a:xfrm>
            <a:off x="4572000" y="3439835"/>
            <a:ext cx="0" cy="349160"/>
          </a:xfrm>
          <a:prstGeom prst="straightConnector1">
            <a:avLst/>
          </a:prstGeom>
          <a:ln w="22225">
            <a:solidFill>
              <a:schemeClr val="accent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4EF44DA-5553-CDD8-131D-AA20700D3F8B}"/>
              </a:ext>
            </a:extLst>
          </p:cNvPr>
          <p:cNvCxnSpPr>
            <a:cxnSpLocks/>
            <a:stCxn id="17" idx="5"/>
            <a:endCxn id="23" idx="1"/>
          </p:cNvCxnSpPr>
          <p:nvPr/>
        </p:nvCxnSpPr>
        <p:spPr>
          <a:xfrm>
            <a:off x="3320996" y="1474535"/>
            <a:ext cx="856087" cy="13331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1D2787F-33C6-E8A1-D9A8-4A0CAB6987C7}"/>
              </a:ext>
            </a:extLst>
          </p:cNvPr>
          <p:cNvGrpSpPr/>
          <p:nvPr/>
        </p:nvGrpSpPr>
        <p:grpSpPr>
          <a:xfrm>
            <a:off x="4013503" y="1831112"/>
            <a:ext cx="1116993" cy="740638"/>
            <a:chOff x="3340101" y="0"/>
            <a:chExt cx="1116993" cy="740638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A464923B-8BF3-9359-12C8-4795C175F212}"/>
                </a:ext>
              </a:extLst>
            </p:cNvPr>
            <p:cNvSpPr/>
            <p:nvPr/>
          </p:nvSpPr>
          <p:spPr>
            <a:xfrm>
              <a:off x="3340101" y="0"/>
              <a:ext cx="1116993" cy="74063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2" name="Oval 4">
              <a:extLst>
                <a:ext uri="{FF2B5EF4-FFF2-40B4-BE49-F238E27FC236}">
                  <a16:creationId xmlns:a16="http://schemas.microsoft.com/office/drawing/2014/main" id="{89D1846A-EEDD-DFD5-E7DE-9C715ED9CDB2}"/>
                </a:ext>
              </a:extLst>
            </p:cNvPr>
            <p:cNvSpPr txBox="1"/>
            <p:nvPr/>
          </p:nvSpPr>
          <p:spPr>
            <a:xfrm>
              <a:off x="3503681" y="108464"/>
              <a:ext cx="789833" cy="52371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" tIns="9525" rIns="9525" bIns="9525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 err="1"/>
                <a:t>Favourites</a:t>
              </a:r>
              <a:r>
                <a:rPr lang="en-US" sz="1500" kern="1200" dirty="0"/>
                <a:t> List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DA18899-F016-4B6E-3C63-4C7A323E5CFB}"/>
              </a:ext>
            </a:extLst>
          </p:cNvPr>
          <p:cNvGrpSpPr/>
          <p:nvPr/>
        </p:nvGrpSpPr>
        <p:grpSpPr>
          <a:xfrm>
            <a:off x="6026514" y="600334"/>
            <a:ext cx="938755" cy="2235607"/>
            <a:chOff x="1" y="-1"/>
            <a:chExt cx="938755" cy="2235607"/>
          </a:xfrm>
        </p:grpSpPr>
        <p:sp>
          <p:nvSpPr>
            <p:cNvPr id="51" name="Flowchart: Manual Operation 50">
              <a:extLst>
                <a:ext uri="{FF2B5EF4-FFF2-40B4-BE49-F238E27FC236}">
                  <a16:creationId xmlns:a16="http://schemas.microsoft.com/office/drawing/2014/main" id="{A0B59B40-4214-2663-D383-DDF71A44FFDA}"/>
                </a:ext>
              </a:extLst>
            </p:cNvPr>
            <p:cNvSpPr/>
            <p:nvPr/>
          </p:nvSpPr>
          <p:spPr>
            <a:xfrm rot="16200000">
              <a:off x="-648425" y="648425"/>
              <a:ext cx="2235607" cy="938755"/>
            </a:xfrm>
            <a:prstGeom prst="flowChartManualOperati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2" name="Flowchart: Manual Operation 4">
              <a:extLst>
                <a:ext uri="{FF2B5EF4-FFF2-40B4-BE49-F238E27FC236}">
                  <a16:creationId xmlns:a16="http://schemas.microsoft.com/office/drawing/2014/main" id="{51F8A911-531F-8650-CC18-ED181AB99AA4}"/>
                </a:ext>
              </a:extLst>
            </p:cNvPr>
            <p:cNvSpPr txBox="1"/>
            <p:nvPr/>
          </p:nvSpPr>
          <p:spPr>
            <a:xfrm rot="21600000">
              <a:off x="1" y="447120"/>
              <a:ext cx="938755" cy="13413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3500" tIns="0" rIns="63500" bIns="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000" b="0" i="0" kern="1200" dirty="0"/>
                <a:t>Authentication API</a:t>
              </a:r>
              <a:endParaRPr lang="en-US" sz="1000" kern="1200" dirty="0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3CF6CCB-24A9-0B3C-70F1-454150E9CB6F}"/>
              </a:ext>
            </a:extLst>
          </p:cNvPr>
          <p:cNvGrpSpPr/>
          <p:nvPr/>
        </p:nvGrpSpPr>
        <p:grpSpPr>
          <a:xfrm>
            <a:off x="7049867" y="600334"/>
            <a:ext cx="938755" cy="2235607"/>
            <a:chOff x="1023354" y="-1"/>
            <a:chExt cx="938755" cy="2235607"/>
          </a:xfrm>
        </p:grpSpPr>
        <p:sp>
          <p:nvSpPr>
            <p:cNvPr id="49" name="Flowchart: Manual Operation 48">
              <a:extLst>
                <a:ext uri="{FF2B5EF4-FFF2-40B4-BE49-F238E27FC236}">
                  <a16:creationId xmlns:a16="http://schemas.microsoft.com/office/drawing/2014/main" id="{CD887D9C-B92B-7DF6-3012-10E439F96963}"/>
                </a:ext>
              </a:extLst>
            </p:cNvPr>
            <p:cNvSpPr/>
            <p:nvPr/>
          </p:nvSpPr>
          <p:spPr>
            <a:xfrm rot="16200000">
              <a:off x="374928" y="648425"/>
              <a:ext cx="2235607" cy="938755"/>
            </a:xfrm>
            <a:prstGeom prst="flowChartManualOperati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0" name="Flowchart: Manual Operation 6">
              <a:extLst>
                <a:ext uri="{FF2B5EF4-FFF2-40B4-BE49-F238E27FC236}">
                  <a16:creationId xmlns:a16="http://schemas.microsoft.com/office/drawing/2014/main" id="{D5A1F94B-6210-C685-A052-DAAA2BF1CBD1}"/>
                </a:ext>
              </a:extLst>
            </p:cNvPr>
            <p:cNvSpPr txBox="1"/>
            <p:nvPr/>
          </p:nvSpPr>
          <p:spPr>
            <a:xfrm rot="21600000">
              <a:off x="1023354" y="447120"/>
              <a:ext cx="938755" cy="13413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3500" tIns="0" rIns="63500" bIns="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000" kern="1200" dirty="0"/>
                <a:t>Favorite API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221AA880-149D-4267-2311-BF86ADD06B95}"/>
              </a:ext>
            </a:extLst>
          </p:cNvPr>
          <p:cNvGrpSpPr/>
          <p:nvPr/>
        </p:nvGrpSpPr>
        <p:grpSpPr>
          <a:xfrm>
            <a:off x="8045558" y="600334"/>
            <a:ext cx="938755" cy="2235607"/>
            <a:chOff x="2019045" y="-1"/>
            <a:chExt cx="938755" cy="2235607"/>
          </a:xfrm>
        </p:grpSpPr>
        <p:sp>
          <p:nvSpPr>
            <p:cNvPr id="47" name="Flowchart: Manual Operation 46">
              <a:extLst>
                <a:ext uri="{FF2B5EF4-FFF2-40B4-BE49-F238E27FC236}">
                  <a16:creationId xmlns:a16="http://schemas.microsoft.com/office/drawing/2014/main" id="{76833AF9-C9B1-057D-3523-B01D383169C3}"/>
                </a:ext>
              </a:extLst>
            </p:cNvPr>
            <p:cNvSpPr/>
            <p:nvPr/>
          </p:nvSpPr>
          <p:spPr>
            <a:xfrm rot="16200000">
              <a:off x="1370619" y="648425"/>
              <a:ext cx="2235607" cy="938755"/>
            </a:xfrm>
            <a:prstGeom prst="flowChartManualOperati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8" name="Flowchart: Manual Operation 8">
              <a:extLst>
                <a:ext uri="{FF2B5EF4-FFF2-40B4-BE49-F238E27FC236}">
                  <a16:creationId xmlns:a16="http://schemas.microsoft.com/office/drawing/2014/main" id="{73FABBB9-B049-2A76-ED64-FFFABC5871A6}"/>
                </a:ext>
              </a:extLst>
            </p:cNvPr>
            <p:cNvSpPr txBox="1"/>
            <p:nvPr/>
          </p:nvSpPr>
          <p:spPr>
            <a:xfrm rot="21600000">
              <a:off x="2019045" y="447120"/>
              <a:ext cx="938755" cy="13413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3500" tIns="0" rIns="63500" bIns="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000" kern="1200" dirty="0"/>
                <a:t>External API Service</a:t>
              </a:r>
            </a:p>
          </p:txBody>
        </p:sp>
      </p:grpSp>
      <p:graphicFrame>
        <p:nvGraphicFramePr>
          <p:cNvPr id="53" name="Diagram 52">
            <a:extLst>
              <a:ext uri="{FF2B5EF4-FFF2-40B4-BE49-F238E27FC236}">
                <a16:creationId xmlns:a16="http://schemas.microsoft.com/office/drawing/2014/main" id="{2B45BD7F-3553-954B-8408-7AFA343BBC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61131027"/>
              </p:ext>
            </p:extLst>
          </p:nvPr>
        </p:nvGraphicFramePr>
        <p:xfrm>
          <a:off x="6026511" y="600334"/>
          <a:ext cx="2957802" cy="22356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BAE15B0-9C17-1AE1-ACD7-385795940EA7}"/>
              </a:ext>
            </a:extLst>
          </p:cNvPr>
          <p:cNvCxnSpPr/>
          <p:nvPr/>
        </p:nvCxnSpPr>
        <p:spPr>
          <a:xfrm>
            <a:off x="6229775" y="2676519"/>
            <a:ext cx="0" cy="8998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DA44DE1-A10A-82E8-20D4-0F0FD1CD136B}"/>
              </a:ext>
            </a:extLst>
          </p:cNvPr>
          <p:cNvCxnSpPr/>
          <p:nvPr/>
        </p:nvCxnSpPr>
        <p:spPr>
          <a:xfrm>
            <a:off x="7336607" y="2644874"/>
            <a:ext cx="0" cy="8998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DC0C231-BBA4-36A1-50E1-D748521CE43B}"/>
              </a:ext>
            </a:extLst>
          </p:cNvPr>
          <p:cNvCxnSpPr/>
          <p:nvPr/>
        </p:nvCxnSpPr>
        <p:spPr>
          <a:xfrm>
            <a:off x="8387718" y="2644874"/>
            <a:ext cx="0" cy="8998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ylinder 56">
            <a:extLst>
              <a:ext uri="{FF2B5EF4-FFF2-40B4-BE49-F238E27FC236}">
                <a16:creationId xmlns:a16="http://schemas.microsoft.com/office/drawing/2014/main" id="{ABA58CD2-416B-9997-96E4-EF9BCFFE3DEB}"/>
              </a:ext>
            </a:extLst>
          </p:cNvPr>
          <p:cNvSpPr/>
          <p:nvPr/>
        </p:nvSpPr>
        <p:spPr>
          <a:xfrm>
            <a:off x="5909032" y="3753372"/>
            <a:ext cx="729974" cy="89985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SQL</a:t>
            </a:r>
          </a:p>
          <a:p>
            <a:pPr algn="ctr"/>
            <a:r>
              <a:rPr lang="en-US" dirty="0"/>
              <a:t>Server</a:t>
            </a:r>
          </a:p>
        </p:txBody>
      </p:sp>
      <p:sp>
        <p:nvSpPr>
          <p:cNvPr id="59" name="Cylinder 58">
            <a:extLst>
              <a:ext uri="{FF2B5EF4-FFF2-40B4-BE49-F238E27FC236}">
                <a16:creationId xmlns:a16="http://schemas.microsoft.com/office/drawing/2014/main" id="{9BDA6065-0505-D66C-4B81-FA38CE45834D}"/>
              </a:ext>
            </a:extLst>
          </p:cNvPr>
          <p:cNvSpPr/>
          <p:nvPr/>
        </p:nvSpPr>
        <p:spPr>
          <a:xfrm>
            <a:off x="7048322" y="3753372"/>
            <a:ext cx="729974" cy="89985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SQL</a:t>
            </a:r>
          </a:p>
          <a:p>
            <a:pPr algn="ctr"/>
            <a:r>
              <a:rPr lang="en-US" dirty="0"/>
              <a:t>Server</a:t>
            </a:r>
          </a:p>
        </p:txBody>
      </p:sp>
      <p:sp>
        <p:nvSpPr>
          <p:cNvPr id="60" name="Cloud 59">
            <a:extLst>
              <a:ext uri="{FF2B5EF4-FFF2-40B4-BE49-F238E27FC236}">
                <a16:creationId xmlns:a16="http://schemas.microsoft.com/office/drawing/2014/main" id="{F36B0E25-90A7-3380-DE94-D63EEFD4F255}"/>
              </a:ext>
            </a:extLst>
          </p:cNvPr>
          <p:cNvSpPr/>
          <p:nvPr/>
        </p:nvSpPr>
        <p:spPr>
          <a:xfrm>
            <a:off x="7910856" y="3778589"/>
            <a:ext cx="1210961" cy="914400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Internet</a:t>
            </a:r>
            <a:endParaRPr lang="en-IN" dirty="0"/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03004DCA-9466-FC5F-22C3-EE54347E1513}"/>
              </a:ext>
            </a:extLst>
          </p:cNvPr>
          <p:cNvCxnSpPr>
            <a:cxnSpLocks/>
            <a:endCxn id="41" idx="1"/>
          </p:cNvCxnSpPr>
          <p:nvPr/>
        </p:nvCxnSpPr>
        <p:spPr>
          <a:xfrm>
            <a:off x="3379125" y="1298097"/>
            <a:ext cx="797958" cy="6414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4045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469599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r>
              <a:rPr lang="en-US" dirty="0"/>
              <a:t>Onboarding Architecture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06250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>
            <a:spLocks noGrp="1"/>
          </p:cNvSpPr>
          <p:nvPr>
            <p:ph type="title"/>
          </p:nvPr>
        </p:nvSpPr>
        <p:spPr>
          <a:xfrm>
            <a:off x="243120" y="-1776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Architecture</a:t>
            </a:r>
            <a:endParaRPr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7518259-7EA9-4467-9659-F75419C33C1D}"/>
              </a:ext>
            </a:extLst>
          </p:cNvPr>
          <p:cNvSpPr/>
          <p:nvPr/>
        </p:nvSpPr>
        <p:spPr>
          <a:xfrm>
            <a:off x="4282440" y="998220"/>
            <a:ext cx="906780" cy="1109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8C3B245-DF20-48DB-991D-7ED7A1BE519A}"/>
              </a:ext>
            </a:extLst>
          </p:cNvPr>
          <p:cNvSpPr/>
          <p:nvPr/>
        </p:nvSpPr>
        <p:spPr>
          <a:xfrm>
            <a:off x="449580" y="2166072"/>
            <a:ext cx="1813560" cy="10495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/>
          </a:p>
          <a:p>
            <a:pPr algn="ctr"/>
            <a:r>
              <a:rPr lang="en-US" sz="2000" dirty="0"/>
              <a:t>Front End</a:t>
            </a:r>
          </a:p>
          <a:p>
            <a:pPr algn="ctr"/>
            <a:endParaRPr lang="en-US" sz="900" dirty="0"/>
          </a:p>
          <a:p>
            <a:pPr algn="ctr"/>
            <a:r>
              <a:rPr lang="en-US" sz="900" dirty="0"/>
              <a:t>Angular</a:t>
            </a:r>
          </a:p>
          <a:p>
            <a:pPr algn="ctr"/>
            <a:endParaRPr lang="en-US" sz="9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C09793-CE1F-4AC7-BD02-06A4680374A5}"/>
              </a:ext>
            </a:extLst>
          </p:cNvPr>
          <p:cNvSpPr/>
          <p:nvPr/>
        </p:nvSpPr>
        <p:spPr>
          <a:xfrm>
            <a:off x="2994660" y="998220"/>
            <a:ext cx="2194560" cy="731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Authentication API</a:t>
            </a:r>
          </a:p>
          <a:p>
            <a:pPr algn="ctr"/>
            <a:endParaRPr lang="en-US" sz="900" dirty="0"/>
          </a:p>
          <a:p>
            <a:pPr algn="ctr"/>
            <a:r>
              <a:rPr lang="en-US" sz="900" dirty="0"/>
              <a:t>J</a:t>
            </a:r>
            <a:r>
              <a:rPr lang="en-GB" sz="900" dirty="0"/>
              <a:t>WT </a:t>
            </a:r>
            <a:r>
              <a:rPr lang="en-US" sz="900" dirty="0"/>
              <a:t>validator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882053A-2F16-4C1A-A9C3-04F2510D3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94660" y="2097510"/>
            <a:ext cx="2194560" cy="845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indent="0" algn="ctr">
              <a:buNone/>
            </a:pPr>
            <a:endParaRPr lang="en-US" sz="1400" dirty="0">
              <a:solidFill>
                <a:schemeClr val="bg1"/>
              </a:solidFill>
            </a:endParaRPr>
          </a:p>
          <a:p>
            <a:pPr marL="114300" indent="0" algn="ctr">
              <a:buNone/>
            </a:pPr>
            <a:r>
              <a:rPr lang="en-US" sz="1400" dirty="0">
                <a:solidFill>
                  <a:schemeClr val="bg1"/>
                </a:solidFill>
              </a:rPr>
              <a:t>Top News API</a:t>
            </a:r>
            <a:endParaRPr lang="en-US" sz="900" dirty="0">
              <a:solidFill>
                <a:schemeClr val="bg1"/>
              </a:solidFill>
            </a:endParaRPr>
          </a:p>
          <a:p>
            <a:pPr marL="114300" indent="0" algn="ctr">
              <a:buNone/>
            </a:pPr>
            <a:r>
              <a:rPr lang="en-US" sz="900" dirty="0">
                <a:solidFill>
                  <a:schemeClr val="bg1"/>
                </a:solidFill>
              </a:rPr>
              <a:t>Get Top News</a:t>
            </a:r>
          </a:p>
          <a:p>
            <a:pPr marL="114300" indent="0" algn="ctr">
              <a:buNone/>
            </a:pP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5FA73A-2BCE-4B69-957B-90DDBF400A61}"/>
              </a:ext>
            </a:extLst>
          </p:cNvPr>
          <p:cNvSpPr/>
          <p:nvPr/>
        </p:nvSpPr>
        <p:spPr>
          <a:xfrm>
            <a:off x="2994660" y="4111707"/>
            <a:ext cx="2194560" cy="731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News</a:t>
            </a: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2C418822-9D83-47CC-B6EF-1DFC63F0FF9C}"/>
              </a:ext>
            </a:extLst>
          </p:cNvPr>
          <p:cNvSpPr/>
          <p:nvPr/>
        </p:nvSpPr>
        <p:spPr>
          <a:xfrm>
            <a:off x="6751320" y="998220"/>
            <a:ext cx="1173480" cy="73152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SQL Server</a:t>
            </a:r>
          </a:p>
        </p:txBody>
      </p:sp>
      <p:sp>
        <p:nvSpPr>
          <p:cNvPr id="13" name="Cylinder 12">
            <a:extLst>
              <a:ext uri="{FF2B5EF4-FFF2-40B4-BE49-F238E27FC236}">
                <a16:creationId xmlns:a16="http://schemas.microsoft.com/office/drawing/2014/main" id="{AB71B487-3E5F-47D0-B74F-9D5C122B6197}"/>
              </a:ext>
            </a:extLst>
          </p:cNvPr>
          <p:cNvSpPr/>
          <p:nvPr/>
        </p:nvSpPr>
        <p:spPr>
          <a:xfrm>
            <a:off x="6753138" y="2142728"/>
            <a:ext cx="1171662" cy="78503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NewsApi.org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7A9607E-818C-461E-A266-8A1F8D8CA079}"/>
              </a:ext>
            </a:extLst>
          </p:cNvPr>
          <p:cNvSpPr/>
          <p:nvPr/>
        </p:nvSpPr>
        <p:spPr>
          <a:xfrm>
            <a:off x="6751319" y="4124707"/>
            <a:ext cx="1675349" cy="7850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NewsApi.org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5E3E11B-EB87-411F-89CC-3E30FD43ABB9}"/>
              </a:ext>
            </a:extLst>
          </p:cNvPr>
          <p:cNvCxnSpPr>
            <a:cxnSpLocks/>
            <a:stCxn id="10" idx="3"/>
            <a:endCxn id="5" idx="2"/>
          </p:cNvCxnSpPr>
          <p:nvPr/>
        </p:nvCxnSpPr>
        <p:spPr>
          <a:xfrm>
            <a:off x="5189220" y="4477467"/>
            <a:ext cx="1562099" cy="3975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052CA46-18A1-414D-972B-5E097273B50B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5189220" y="2520018"/>
            <a:ext cx="15621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3C013DB-43A6-4652-B2E5-39A354C21AAA}"/>
              </a:ext>
            </a:extLst>
          </p:cNvPr>
          <p:cNvCxnSpPr>
            <a:cxnSpLocks/>
          </p:cNvCxnSpPr>
          <p:nvPr/>
        </p:nvCxnSpPr>
        <p:spPr>
          <a:xfrm flipV="1">
            <a:off x="5189220" y="1483104"/>
            <a:ext cx="1562100" cy="137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4515029-3486-4251-B808-74D49A837747}"/>
              </a:ext>
            </a:extLst>
          </p:cNvPr>
          <p:cNvSpPr txBox="1"/>
          <p:nvPr/>
        </p:nvSpPr>
        <p:spPr>
          <a:xfrm>
            <a:off x="5265420" y="1221343"/>
            <a:ext cx="11734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/>
              <a:t> P</a:t>
            </a:r>
            <a:r>
              <a:rPr lang="en-GB" sz="1100"/>
              <a:t>OST r</a:t>
            </a:r>
            <a:r>
              <a:rPr lang="en-US" sz="1100"/>
              <a:t>equest</a:t>
            </a:r>
            <a:endParaRPr lang="en-US" sz="11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0E34770-9853-453A-B141-2D35DC6CDB42}"/>
              </a:ext>
            </a:extLst>
          </p:cNvPr>
          <p:cNvSpPr/>
          <p:nvPr/>
        </p:nvSpPr>
        <p:spPr>
          <a:xfrm>
            <a:off x="5257800" y="1444896"/>
            <a:ext cx="141732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 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5253FAF-D3AE-4BE3-A8FC-4923CE72A86C}"/>
              </a:ext>
            </a:extLst>
          </p:cNvPr>
          <p:cNvSpPr/>
          <p:nvPr/>
        </p:nvSpPr>
        <p:spPr>
          <a:xfrm>
            <a:off x="5265420" y="2053931"/>
            <a:ext cx="5132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/>
              <a:t> </a:t>
            </a:r>
            <a:r>
              <a:rPr lang="en-GB" sz="1100" dirty="0"/>
              <a:t>GET</a:t>
            </a:r>
            <a:endParaRPr lang="en-US" sz="1100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D494611-841B-4CD2-9B70-7C5B5C84D5C2}"/>
              </a:ext>
            </a:extLst>
          </p:cNvPr>
          <p:cNvSpPr/>
          <p:nvPr/>
        </p:nvSpPr>
        <p:spPr>
          <a:xfrm>
            <a:off x="5627579" y="4143689"/>
            <a:ext cx="51328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/>
              <a:t> </a:t>
            </a:r>
            <a:r>
              <a:rPr lang="en-GB" sz="1100"/>
              <a:t>GET</a:t>
            </a:r>
            <a:endParaRPr lang="en-US" sz="1100" dirty="0"/>
          </a:p>
        </p:txBody>
      </p: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D4F306FA-9CB7-4E71-A941-884EC82753BC}"/>
              </a:ext>
            </a:extLst>
          </p:cNvPr>
          <p:cNvCxnSpPr>
            <a:stCxn id="2" idx="0"/>
            <a:endCxn id="3" idx="1"/>
          </p:cNvCxnSpPr>
          <p:nvPr/>
        </p:nvCxnSpPr>
        <p:spPr>
          <a:xfrm rot="5400000" flipH="1" flipV="1">
            <a:off x="1774464" y="945876"/>
            <a:ext cx="802092" cy="1638300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FCB8F060-7625-49E9-87BA-B02BE77CB456}"/>
              </a:ext>
            </a:extLst>
          </p:cNvPr>
          <p:cNvCxnSpPr/>
          <p:nvPr/>
        </p:nvCxnSpPr>
        <p:spPr>
          <a:xfrm>
            <a:off x="2263140" y="2407920"/>
            <a:ext cx="73152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EDCCC9CE-6951-467D-BEA9-385F8BE34E6E}"/>
              </a:ext>
            </a:extLst>
          </p:cNvPr>
          <p:cNvCxnSpPr>
            <a:stCxn id="10" idx="1"/>
            <a:endCxn id="2" idx="2"/>
          </p:cNvCxnSpPr>
          <p:nvPr/>
        </p:nvCxnSpPr>
        <p:spPr>
          <a:xfrm rot="10800000">
            <a:off x="1356360" y="3215641"/>
            <a:ext cx="1638300" cy="1261827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6505D3EA-B4E8-497F-9D27-B828FDE33192}"/>
              </a:ext>
            </a:extLst>
          </p:cNvPr>
          <p:cNvSpPr txBox="1"/>
          <p:nvPr/>
        </p:nvSpPr>
        <p:spPr>
          <a:xfrm>
            <a:off x="1664970" y="1152512"/>
            <a:ext cx="11734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 Login/Register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38762075-BA38-4FA3-A81F-ABB019ECDF23}"/>
              </a:ext>
            </a:extLst>
          </p:cNvPr>
          <p:cNvSpPr txBox="1"/>
          <p:nvPr/>
        </p:nvSpPr>
        <p:spPr>
          <a:xfrm>
            <a:off x="632460" y="1508018"/>
            <a:ext cx="11734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 Token generated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6FD2971-4520-46D6-8236-3CCE59D0466B}"/>
              </a:ext>
            </a:extLst>
          </p:cNvPr>
          <p:cNvSpPr txBox="1"/>
          <p:nvPr/>
        </p:nvSpPr>
        <p:spPr>
          <a:xfrm>
            <a:off x="2019300" y="3360077"/>
            <a:ext cx="81915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POST
</a:t>
            </a:r>
            <a:r>
              <a:rPr lang="en-US" sz="1100" dirty="0"/>
              <a:t>/</a:t>
            </a:r>
            <a:r>
              <a:rPr lang="en-GB" sz="1100" dirty="0"/>
              <a:t>GET</a:t>
            </a:r>
            <a:r>
              <a:rPr lang="en-US" sz="1100" dirty="0"/>
              <a:t>/</a:t>
            </a:r>
            <a:endParaRPr lang="en-GB" sz="1100" dirty="0"/>
          </a:p>
          <a:p>
            <a:r>
              <a:rPr lang="en-GB" sz="1100" dirty="0"/>
              <a:t>DELETE</a:t>
            </a:r>
            <a:endParaRPr lang="en-US" sz="11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5F0BB64-3CFF-4150-B57A-BD9388DE2E07}"/>
              </a:ext>
            </a:extLst>
          </p:cNvPr>
          <p:cNvSpPr txBox="1"/>
          <p:nvPr/>
        </p:nvSpPr>
        <p:spPr>
          <a:xfrm>
            <a:off x="2207895" y="4143689"/>
            <a:ext cx="11734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/>
              <a:t> G</a:t>
            </a:r>
            <a:r>
              <a:rPr lang="en-GB" sz="1100"/>
              <a:t>ET</a:t>
            </a:r>
            <a:endParaRPr lang="en-US" sz="1100" dirty="0"/>
          </a:p>
        </p:txBody>
      </p:sp>
      <p:sp>
        <p:nvSpPr>
          <p:cNvPr id="34" name="Cylinder 33">
            <a:extLst>
              <a:ext uri="{FF2B5EF4-FFF2-40B4-BE49-F238E27FC236}">
                <a16:creationId xmlns:a16="http://schemas.microsoft.com/office/drawing/2014/main" id="{C14264AF-1069-A3D8-56AB-F8196A926704}"/>
              </a:ext>
            </a:extLst>
          </p:cNvPr>
          <p:cNvSpPr/>
          <p:nvPr/>
        </p:nvSpPr>
        <p:spPr>
          <a:xfrm>
            <a:off x="6751320" y="3104288"/>
            <a:ext cx="1173480" cy="73152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SQL Server</a:t>
            </a:r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F560E6BC-1DD7-1489-E75D-9803EFB127C3}"/>
              </a:ext>
            </a:extLst>
          </p:cNvPr>
          <p:cNvSpPr txBox="1">
            <a:spLocks/>
          </p:cNvSpPr>
          <p:nvPr/>
        </p:nvSpPr>
        <p:spPr>
          <a:xfrm>
            <a:off x="2994660" y="3076235"/>
            <a:ext cx="2194560" cy="845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14300" indent="0" algn="ctr">
              <a:buFont typeface="Open Sans"/>
              <a:buNone/>
            </a:pPr>
            <a:endParaRPr lang="en-US" sz="1400" dirty="0">
              <a:solidFill>
                <a:schemeClr val="bg1"/>
              </a:solidFill>
            </a:endParaRPr>
          </a:p>
          <a:p>
            <a:pPr marL="114300" indent="0" algn="ctr">
              <a:buFont typeface="Open Sans"/>
              <a:buNone/>
            </a:pPr>
            <a:r>
              <a:rPr lang="en-US" sz="1400" dirty="0">
                <a:solidFill>
                  <a:schemeClr val="bg1"/>
                </a:solidFill>
              </a:rPr>
              <a:t>Favorite News</a:t>
            </a:r>
            <a:endParaRPr lang="en-US" sz="900" dirty="0">
              <a:solidFill>
                <a:schemeClr val="bg1"/>
              </a:solidFill>
            </a:endParaRPr>
          </a:p>
          <a:p>
            <a:pPr marL="114300" indent="0" algn="ctr">
              <a:buFont typeface="Open Sans"/>
              <a:buNone/>
            </a:pPr>
            <a:r>
              <a:rPr lang="en-US" sz="700" dirty="0">
                <a:solidFill>
                  <a:schemeClr val="bg1"/>
                </a:solidFill>
              </a:rPr>
              <a:t>Get Favorite News</a:t>
            </a:r>
          </a:p>
          <a:p>
            <a:pPr marL="114300" indent="0" algn="ctr">
              <a:buFont typeface="Open Sans"/>
              <a:buNone/>
            </a:pPr>
            <a:r>
              <a:rPr lang="en-US" sz="700" dirty="0">
                <a:solidFill>
                  <a:schemeClr val="bg1"/>
                </a:solidFill>
              </a:rPr>
              <a:t>Post Favorite News</a:t>
            </a:r>
          </a:p>
          <a:p>
            <a:pPr marL="114300" indent="0" algn="ctr">
              <a:buFont typeface="Open Sans"/>
              <a:buNone/>
            </a:pPr>
            <a:r>
              <a:rPr lang="en-US" sz="700" dirty="0">
                <a:solidFill>
                  <a:schemeClr val="bg1"/>
                </a:solidFill>
              </a:rPr>
              <a:t>Delete Favorite News</a:t>
            </a:r>
          </a:p>
          <a:p>
            <a:pPr marL="114300" indent="0" algn="ctr">
              <a:buFont typeface="Open Sans"/>
              <a:buNone/>
            </a:pP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20ADBE98-C4F1-8098-106D-83A115710EFF}"/>
              </a:ext>
            </a:extLst>
          </p:cNvPr>
          <p:cNvCxnSpPr>
            <a:cxnSpLocks/>
          </p:cNvCxnSpPr>
          <p:nvPr/>
        </p:nvCxnSpPr>
        <p:spPr>
          <a:xfrm rot="10800000">
            <a:off x="1805940" y="2494492"/>
            <a:ext cx="1638300" cy="1261827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C00789D-EBC2-6108-07E8-3D1532D2A141}"/>
              </a:ext>
            </a:extLst>
          </p:cNvPr>
          <p:cNvCxnSpPr/>
          <p:nvPr/>
        </p:nvCxnSpPr>
        <p:spPr>
          <a:xfrm>
            <a:off x="5189219" y="3507990"/>
            <a:ext cx="15621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05EE6093-D1F2-7236-F9D9-0CB045AE0DAC}"/>
              </a:ext>
            </a:extLst>
          </p:cNvPr>
          <p:cNvSpPr txBox="1"/>
          <p:nvPr/>
        </p:nvSpPr>
        <p:spPr>
          <a:xfrm>
            <a:off x="5474645" y="3133981"/>
            <a:ext cx="81915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POST
</a:t>
            </a:r>
            <a:r>
              <a:rPr lang="en-US" sz="1100" dirty="0"/>
              <a:t>/</a:t>
            </a:r>
            <a:r>
              <a:rPr lang="en-GB" sz="1100" dirty="0"/>
              <a:t>GET</a:t>
            </a:r>
            <a:r>
              <a:rPr lang="en-US" sz="1100" dirty="0"/>
              <a:t>/</a:t>
            </a:r>
            <a:endParaRPr lang="en-GB" sz="1100" dirty="0"/>
          </a:p>
          <a:p>
            <a:r>
              <a:rPr lang="en-GB" sz="1100" dirty="0"/>
              <a:t>DELETE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785146714"/>
      </p:ext>
    </p:extLst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995</TotalTime>
  <Words>296</Words>
  <Application>Microsoft Office PowerPoint</Application>
  <PresentationFormat>On-screen Show (16:9)</PresentationFormat>
  <Paragraphs>102</Paragraphs>
  <Slides>19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Open Sans</vt:lpstr>
      <vt:lpstr>Arial</vt:lpstr>
      <vt:lpstr>Economica</vt:lpstr>
      <vt:lpstr>Luxe</vt:lpstr>
      <vt:lpstr>News App</vt:lpstr>
      <vt:lpstr>Outline</vt:lpstr>
      <vt:lpstr>Problem Statement</vt:lpstr>
      <vt:lpstr>Objective </vt:lpstr>
      <vt:lpstr>Microservices </vt:lpstr>
      <vt:lpstr> Project Overview </vt:lpstr>
      <vt:lpstr>PowerPoint Presentation</vt:lpstr>
      <vt:lpstr> Onboarding Architecture</vt:lpstr>
      <vt:lpstr>Architecture</vt:lpstr>
      <vt:lpstr>Class Diagrams</vt:lpstr>
      <vt:lpstr>PowerPoint Presentation</vt:lpstr>
      <vt:lpstr>PowerPoint Presentation</vt:lpstr>
      <vt:lpstr>PowerPoint Presentation</vt:lpstr>
      <vt:lpstr> Project Flow </vt:lpstr>
      <vt:lpstr>PowerPoint Presentation</vt:lpstr>
      <vt:lpstr>Technologies and Tools Used</vt:lpstr>
      <vt:lpstr>  Conclusion</vt:lpstr>
      <vt:lpstr>Thank You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Tiwari, Shivansh</dc:creator>
  <cp:lastModifiedBy>kishore kumar</cp:lastModifiedBy>
  <cp:revision>81</cp:revision>
  <dcterms:modified xsi:type="dcterms:W3CDTF">2022-06-21T03:55:22Z</dcterms:modified>
</cp:coreProperties>
</file>